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84"/>
  </p:notesMasterIdLst>
  <p:handoutMasterIdLst>
    <p:handoutMasterId r:id="rId285"/>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05" r:id="rId263"/>
    <p:sldId id="831" r:id="rId264"/>
    <p:sldId id="806" r:id="rId265"/>
    <p:sldId id="807" r:id="rId266"/>
    <p:sldId id="821" r:id="rId267"/>
    <p:sldId id="819" r:id="rId268"/>
    <p:sldId id="820" r:id="rId269"/>
    <p:sldId id="822" r:id="rId270"/>
    <p:sldId id="823" r:id="rId271"/>
    <p:sldId id="824" r:id="rId272"/>
    <p:sldId id="825" r:id="rId273"/>
    <p:sldId id="827" r:id="rId274"/>
    <p:sldId id="828" r:id="rId275"/>
    <p:sldId id="826" r:id="rId276"/>
    <p:sldId id="829" r:id="rId277"/>
    <p:sldId id="830" r:id="rId278"/>
    <p:sldId id="804" r:id="rId279"/>
    <p:sldId id="832" r:id="rId280"/>
    <p:sldId id="833" r:id="rId281"/>
    <p:sldId id="834" r:id="rId282"/>
    <p:sldId id="835" r:id="rId28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329" dt="2022-05-05T21:42:31.3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microsoft.com/office/2016/11/relationships/changesInfo" Target="changesInfos/changesInfo1.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269" Type="http://schemas.openxmlformats.org/officeDocument/2006/relationships/slide" Target="slides/slide265.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280" Type="http://schemas.openxmlformats.org/officeDocument/2006/relationships/slide" Target="slides/slide276.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8" Type="http://schemas.openxmlformats.org/officeDocument/2006/relationships/slide" Target="slides/slide234.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291" Type="http://schemas.microsoft.com/office/2015/10/relationships/revisionInfo" Target="revisionInfo.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281" Type="http://schemas.openxmlformats.org/officeDocument/2006/relationships/slide" Target="slides/slide277.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notesMaster" Target="notesMasters/notes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handoutMaster" Target="handoutMasters/handout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presProps" Target="presProps.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viewProps" Target="viewProps.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theme" Target="theme/theme1.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tableStyles" Target="tableStyles.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171" Type="http://schemas.openxmlformats.org/officeDocument/2006/relationships/slide" Target="slides/slide167.xml"/><Relationship Id="rId227" Type="http://schemas.openxmlformats.org/officeDocument/2006/relationships/slide" Target="slides/slide22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06T18:10:06.061" v="14671" actId="403"/>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06T17:59:51.931" v="14349" actId="13926"/>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06T17:59:51.931" v="14349" actId="13926"/>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6T18:03:02.800" v="14411" actId="13926"/>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6T18:03:02.800" v="14411" actId="13926"/>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mod">
        <pc:chgData name="Alfred Asterjadhi" userId="39de57b9-85c0-4fd1-aaac-8ca2b6560ad0" providerId="ADAL" clId="{FDB479F4-74BA-4CDD-9500-19B0337B71F0}" dt="2022-05-02T15:41:18.026" v="12164"/>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06T18:10:06.061" v="14671" actId="403"/>
        <pc:sldMkLst>
          <pc:docMk/>
          <pc:sldMk cId="969745672" sldId="806"/>
        </pc:sldMkLst>
        <pc:spChg chg="mod">
          <ac:chgData name="Alfred Asterjadhi" userId="39de57b9-85c0-4fd1-aaac-8ca2b6560ad0" providerId="ADAL" clId="{FDB479F4-74BA-4CDD-9500-19B0337B71F0}" dt="2022-05-02T16:36:46.385" v="12678"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06T18:10:06.061" v="14671" actId="403"/>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06T18:04:11.172" v="14412" actId="6549"/>
        <pc:sldMkLst>
          <pc:docMk/>
          <pc:sldMk cId="2885587097" sldId="807"/>
        </pc:sldMkLst>
        <pc:spChg chg="mod">
          <ac:chgData name="Alfred Asterjadhi" userId="39de57b9-85c0-4fd1-aaac-8ca2b6560ad0" providerId="ADAL" clId="{FDB479F4-74BA-4CDD-9500-19B0337B71F0}" dt="2022-05-02T16:36:51.833" v="12681"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06T18:04:11.172" v="1441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02T16:49:40.451" v="12972" actId="255"/>
        <pc:sldMkLst>
          <pc:docMk/>
          <pc:sldMk cId="4098468271" sldId="819"/>
        </pc:sldMkLst>
        <pc:spChg chg="mod">
          <ac:chgData name="Alfred Asterjadhi" userId="39de57b9-85c0-4fd1-aaac-8ca2b6560ad0" providerId="ADAL" clId="{FDB479F4-74BA-4CDD-9500-19B0337B71F0}" dt="2022-05-02T16:37:05.591" v="12688" actId="20577"/>
          <ac:spMkLst>
            <pc:docMk/>
            <pc:sldMk cId="4098468271" sldId="819"/>
            <ac:spMk id="2" creationId="{12372A2F-8025-42D4-B5ED-6E7667DF00C8}"/>
          </ac:spMkLst>
        </pc:spChg>
        <pc:spChg chg="mod">
          <ac:chgData name="Alfred Asterjadhi" userId="39de57b9-85c0-4fd1-aaac-8ca2b6560ad0" providerId="ADAL" clId="{FDB479F4-74BA-4CDD-9500-19B0337B71F0}" dt="2022-05-02T16:49:40.451" v="12972" actId="255"/>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02T16:50:32.035" v="13008" actId="20577"/>
        <pc:sldMkLst>
          <pc:docMk/>
          <pc:sldMk cId="3682900028" sldId="820"/>
        </pc:sldMkLst>
        <pc:spChg chg="mod">
          <ac:chgData name="Alfred Asterjadhi" userId="39de57b9-85c0-4fd1-aaac-8ca2b6560ad0" providerId="ADAL" clId="{FDB479F4-74BA-4CDD-9500-19B0337B71F0}" dt="2022-05-02T16:50:01.093" v="12978" actId="20577"/>
          <ac:spMkLst>
            <pc:docMk/>
            <pc:sldMk cId="3682900028" sldId="820"/>
            <ac:spMk id="2" creationId="{12372A2F-8025-42D4-B5ED-6E7667DF00C8}"/>
          </ac:spMkLst>
        </pc:spChg>
        <pc:spChg chg="mod">
          <ac:chgData name="Alfred Asterjadhi" userId="39de57b9-85c0-4fd1-aaac-8ca2b6560ad0" providerId="ADAL" clId="{FDB479F4-74BA-4CDD-9500-19B0337B71F0}" dt="2022-05-02T16:50:32.035" v="13008" actId="20577"/>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05T21:46:35.893" v="14322" actId="20577"/>
        <pc:sldMkLst>
          <pc:docMk/>
          <pc:sldMk cId="514251927" sldId="821"/>
        </pc:sldMkLst>
        <pc:spChg chg="mod">
          <ac:chgData name="Alfred Asterjadhi" userId="39de57b9-85c0-4fd1-aaac-8ca2b6560ad0" providerId="ADAL" clId="{FDB479F4-74BA-4CDD-9500-19B0337B71F0}" dt="2022-05-02T16:44:57.869" v="12789" actId="20577"/>
          <ac:spMkLst>
            <pc:docMk/>
            <pc:sldMk cId="514251927" sldId="821"/>
            <ac:spMk id="2" creationId="{12372A2F-8025-42D4-B5ED-6E7667DF00C8}"/>
          </ac:spMkLst>
        </pc:spChg>
        <pc:spChg chg="mod">
          <ac:chgData name="Alfred Asterjadhi" userId="39de57b9-85c0-4fd1-aaac-8ca2b6560ad0" providerId="ADAL" clId="{FDB479F4-74BA-4CDD-9500-19B0337B71F0}" dt="2022-05-05T21:46:35.893" v="14322" actId="20577"/>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06T18:06:18.498" v="14667" actId="20577"/>
        <pc:sldMkLst>
          <pc:docMk/>
          <pc:sldMk cId="2223986698" sldId="822"/>
        </pc:sldMkLst>
        <pc:spChg chg="mod">
          <ac:chgData name="Alfred Asterjadhi" userId="39de57b9-85c0-4fd1-aaac-8ca2b6560ad0" providerId="ADAL" clId="{FDB479F4-74BA-4CDD-9500-19B0337B71F0}" dt="2022-05-02T16:50:43.754" v="13011" actId="20577"/>
          <ac:spMkLst>
            <pc:docMk/>
            <pc:sldMk cId="2223986698" sldId="822"/>
            <ac:spMk id="2" creationId="{12372A2F-8025-42D4-B5ED-6E7667DF00C8}"/>
          </ac:spMkLst>
        </pc:spChg>
        <pc:spChg chg="mod">
          <ac:chgData name="Alfred Asterjadhi" userId="39de57b9-85c0-4fd1-aaac-8ca2b6560ad0" providerId="ADAL" clId="{FDB479F4-74BA-4CDD-9500-19B0337B71F0}" dt="2022-05-06T18:06:18.498" v="14667" actId="20577"/>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02T17:46:33.278" v="13504" actId="6549"/>
        <pc:sldMkLst>
          <pc:docMk/>
          <pc:sldMk cId="989569898" sldId="823"/>
        </pc:sldMkLst>
        <pc:spChg chg="mod">
          <ac:chgData name="Alfred Asterjadhi" userId="39de57b9-85c0-4fd1-aaac-8ca2b6560ad0" providerId="ADAL" clId="{FDB479F4-74BA-4CDD-9500-19B0337B71F0}" dt="2022-05-02T17:21:13.235" v="13047" actId="20577"/>
          <ac:spMkLst>
            <pc:docMk/>
            <pc:sldMk cId="989569898" sldId="823"/>
            <ac:spMk id="2" creationId="{49510D9F-7498-4603-98A7-A6DB1EDD560E}"/>
          </ac:spMkLst>
        </pc:spChg>
        <pc:spChg chg="mod">
          <ac:chgData name="Alfred Asterjadhi" userId="39de57b9-85c0-4fd1-aaac-8ca2b6560ad0" providerId="ADAL" clId="{FDB479F4-74BA-4CDD-9500-19B0337B71F0}" dt="2022-05-02T17:46:33.278" v="13504" actId="6549"/>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02T18:18:00.709" v="14006" actId="20577"/>
        <pc:sldMkLst>
          <pc:docMk/>
          <pc:sldMk cId="475707617" sldId="824"/>
        </pc:sldMkLst>
        <pc:spChg chg="mod">
          <ac:chgData name="Alfred Asterjadhi" userId="39de57b9-85c0-4fd1-aaac-8ca2b6560ad0" providerId="ADAL" clId="{FDB479F4-74BA-4CDD-9500-19B0337B71F0}" dt="2022-05-02T18:11:28.702" v="13861" actId="20577"/>
          <ac:spMkLst>
            <pc:docMk/>
            <pc:sldMk cId="475707617" sldId="824"/>
            <ac:spMk id="2" creationId="{49510D9F-7498-4603-98A7-A6DB1EDD560E}"/>
          </ac:spMkLst>
        </pc:spChg>
        <pc:spChg chg="mod">
          <ac:chgData name="Alfred Asterjadhi" userId="39de57b9-85c0-4fd1-aaac-8ca2b6560ad0" providerId="ADAL" clId="{FDB479F4-74BA-4CDD-9500-19B0337B71F0}" dt="2022-05-02T18:18:00.709" v="14006" actId="20577"/>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02T18:25:20.732" v="14103" actId="5793"/>
        <pc:sldMkLst>
          <pc:docMk/>
          <pc:sldMk cId="893365040" sldId="825"/>
        </pc:sldMkLst>
        <pc:spChg chg="mod">
          <ac:chgData name="Alfred Asterjadhi" userId="39de57b9-85c0-4fd1-aaac-8ca2b6560ad0" providerId="ADAL" clId="{FDB479F4-74BA-4CDD-9500-19B0337B71F0}" dt="2022-05-02T18:16:16.303" v="13990" actId="20577"/>
          <ac:spMkLst>
            <pc:docMk/>
            <pc:sldMk cId="893365040" sldId="825"/>
            <ac:spMk id="2" creationId="{49510D9F-7498-4603-98A7-A6DB1EDD560E}"/>
          </ac:spMkLst>
        </pc:spChg>
        <pc:spChg chg="mod">
          <ac:chgData name="Alfred Asterjadhi" userId="39de57b9-85c0-4fd1-aaac-8ca2b6560ad0" providerId="ADAL" clId="{FDB479F4-74BA-4CDD-9500-19B0337B71F0}" dt="2022-05-02T18:25:20.732" v="14103" actId="5793"/>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02T18:28:49.621" v="14126" actId="20577"/>
        <pc:sldMkLst>
          <pc:docMk/>
          <pc:sldMk cId="2938837859" sldId="826"/>
        </pc:sldMkLst>
        <pc:spChg chg="mod">
          <ac:chgData name="Alfred Asterjadhi" userId="39de57b9-85c0-4fd1-aaac-8ca2b6560ad0" providerId="ADAL" clId="{FDB479F4-74BA-4CDD-9500-19B0337B71F0}" dt="2022-05-02T18:28:49.621" v="14126" actId="20577"/>
          <ac:spMkLst>
            <pc:docMk/>
            <pc:sldMk cId="2938837859" sldId="826"/>
            <ac:spMk id="2" creationId="{DDF78CE8-C80C-4DE6-8DDD-AFA792511CF9}"/>
          </ac:spMkLst>
        </pc:spChg>
        <pc:spChg chg="mod">
          <ac:chgData name="Alfred Asterjadhi" userId="39de57b9-85c0-4fd1-aaac-8ca2b6560ad0" providerId="ADAL" clId="{FDB479F4-74BA-4CDD-9500-19B0337B71F0}" dt="2022-05-02T18:27:57.391" v="14110" actId="20577"/>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02T18:29:01.620" v="14128" actId="20577"/>
        <pc:sldMkLst>
          <pc:docMk/>
          <pc:sldMk cId="2465520365" sldId="827"/>
        </pc:sldMkLst>
        <pc:spChg chg="mod">
          <ac:chgData name="Alfred Asterjadhi" userId="39de57b9-85c0-4fd1-aaac-8ca2b6560ad0" providerId="ADAL" clId="{FDB479F4-74BA-4CDD-9500-19B0337B71F0}" dt="2022-05-02T18:28:42.029" v="14123" actId="20577"/>
          <ac:spMkLst>
            <pc:docMk/>
            <pc:sldMk cId="2465520365" sldId="827"/>
            <ac:spMk id="2" creationId="{DDF78CE8-C80C-4DE6-8DDD-AFA792511CF9}"/>
          </ac:spMkLst>
        </pc:spChg>
        <pc:spChg chg="mod">
          <ac:chgData name="Alfred Asterjadhi" userId="39de57b9-85c0-4fd1-aaac-8ca2b6560ad0" providerId="ADAL" clId="{FDB479F4-74BA-4CDD-9500-19B0337B71F0}" dt="2022-05-02T18:29:01.620" v="14128"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02T18:29:08.153" v="14131" actId="20577"/>
        <pc:sldMkLst>
          <pc:docMk/>
          <pc:sldMk cId="1203379921" sldId="828"/>
        </pc:sldMkLst>
        <pc:spChg chg="mod">
          <ac:chgData name="Alfred Asterjadhi" userId="39de57b9-85c0-4fd1-aaac-8ca2b6560ad0" providerId="ADAL" clId="{FDB479F4-74BA-4CDD-9500-19B0337B71F0}" dt="2022-05-02T18:28:46.095" v="14125" actId="20577"/>
          <ac:spMkLst>
            <pc:docMk/>
            <pc:sldMk cId="1203379921" sldId="828"/>
            <ac:spMk id="2" creationId="{DDF78CE8-C80C-4DE6-8DDD-AFA792511CF9}"/>
          </ac:spMkLst>
        </pc:spChg>
        <pc:spChg chg="mod">
          <ac:chgData name="Alfred Asterjadhi" userId="39de57b9-85c0-4fd1-aaac-8ca2b6560ad0" providerId="ADAL" clId="{FDB479F4-74BA-4CDD-9500-19B0337B71F0}" dt="2022-05-02T18:29:08.153" v="14131" actId="20577"/>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05T14:06:00.533" v="14219" actId="6549"/>
        <pc:sldMkLst>
          <pc:docMk/>
          <pc:sldMk cId="906866132" sldId="829"/>
        </pc:sldMkLst>
        <pc:spChg chg="mod">
          <ac:chgData name="Alfred Asterjadhi" userId="39de57b9-85c0-4fd1-aaac-8ca2b6560ad0" providerId="ADAL" clId="{FDB479F4-74BA-4CDD-9500-19B0337B71F0}" dt="2022-05-02T18:28:15.086" v="14116" actId="20577"/>
          <ac:spMkLst>
            <pc:docMk/>
            <pc:sldMk cId="906866132" sldId="829"/>
            <ac:spMk id="2" creationId="{DDF78CE8-C80C-4DE6-8DDD-AFA792511CF9}"/>
          </ac:spMkLst>
        </pc:spChg>
        <pc:spChg chg="mod">
          <ac:chgData name="Alfred Asterjadhi" userId="39de57b9-85c0-4fd1-aaac-8ca2b6560ad0" providerId="ADAL" clId="{FDB479F4-74BA-4CDD-9500-19B0337B71F0}" dt="2022-05-05T14:06:00.533" v="14219" actId="6549"/>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05T14:06:05.084" v="14220" actId="20577"/>
        <pc:sldMkLst>
          <pc:docMk/>
          <pc:sldMk cId="439223274" sldId="830"/>
        </pc:sldMkLst>
        <pc:spChg chg="mod">
          <ac:chgData name="Alfred Asterjadhi" userId="39de57b9-85c0-4fd1-aaac-8ca2b6560ad0" providerId="ADAL" clId="{FDB479F4-74BA-4CDD-9500-19B0337B71F0}" dt="2022-05-02T18:28:20.006" v="14118" actId="20577"/>
          <ac:spMkLst>
            <pc:docMk/>
            <pc:sldMk cId="439223274" sldId="830"/>
            <ac:spMk id="2" creationId="{DDF78CE8-C80C-4DE6-8DDD-AFA792511CF9}"/>
          </ac:spMkLst>
        </pc:spChg>
        <pc:spChg chg="mod">
          <ac:chgData name="Alfred Asterjadhi" userId="39de57b9-85c0-4fd1-aaac-8ca2b6560ad0" providerId="ADAL" clId="{FDB479F4-74BA-4CDD-9500-19B0337B71F0}" dt="2022-05-05T14:06:05.084" v="14220" actId="20577"/>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05T13:54:29.722" v="14156" actId="13926"/>
        <pc:sldMkLst>
          <pc:docMk/>
          <pc:sldMk cId="3016395215" sldId="831"/>
        </pc:sldMkLst>
        <pc:spChg chg="mod">
          <ac:chgData name="Alfred Asterjadhi" userId="39de57b9-85c0-4fd1-aaac-8ca2b6560ad0" providerId="ADAL" clId="{FDB479F4-74BA-4CDD-9500-19B0337B71F0}" dt="2022-05-05T13:54:29.722" v="14156" actId="13926"/>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mod modClrScheme chgLayout">
        <pc:chgData name="Alfred Asterjadhi" userId="39de57b9-85c0-4fd1-aaac-8ca2b6560ad0" providerId="ADAL" clId="{FDB479F4-74BA-4CDD-9500-19B0337B71F0}" dt="2022-05-05T14:03:46.684" v="14204" actId="2057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mod">
        <pc:chgData name="Alfred Asterjadhi" userId="39de57b9-85c0-4fd1-aaac-8ca2b6560ad0" providerId="ADAL" clId="{FDB479F4-74BA-4CDD-9500-19B0337B71F0}" dt="2022-05-05T14:06:24.069" v="14228" actId="2057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mod">
        <pc:chgData name="Alfred Asterjadhi" userId="39de57b9-85c0-4fd1-aaac-8ca2b6560ad0" providerId="ADAL" clId="{FDB479F4-74BA-4CDD-9500-19B0337B71F0}" dt="2022-05-05T14:06:30.813" v="14237" actId="2057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MasterChg chg="modSp mod">
        <pc:chgData name="Alfred Asterjadhi" userId="39de57b9-85c0-4fd1-aaac-8ca2b6560ad0" providerId="ADAL" clId="{FDB479F4-74BA-4CDD-9500-19B0337B71F0}" dt="2022-04-26T17:51:38.010" v="11372" actId="20577"/>
        <pc:sldMasterMkLst>
          <pc:docMk/>
          <pc:sldMasterMk cId="0" sldId="2147483648"/>
        </pc:sldMasterMkLst>
        <pc:spChg chg="mod">
          <ac:chgData name="Alfred Asterjadhi" userId="39de57b9-85c0-4fd1-aaac-8ca2b6560ad0" providerId="ADAL" clId="{FDB479F4-74BA-4CDD-9500-19B0337B71F0}" dt="2022-04-26T17:51:38.010" v="11372" actId="20577"/>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3" Type="http://schemas.openxmlformats.org/officeDocument/2006/relationships/hyperlink" Target="https://mentor.ieee.org/802.11/dcn/22/11-22-0602-01-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6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2/11-22-0660-01-00be-proposed-resolution-to-the-remaining-editorial-comments.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8" Type="http://schemas.openxmlformats.org/officeDocument/2006/relationships/hyperlink" Target="https://mentor.ieee.org/802.11/dcn/21/11-21-1825-03-00be-remaining-cr-for-35-3-15-8-1.docx" TargetMode="External"/><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1825-01-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3-00be-cc36-cr-for-enterprise-grade-tid-mapping.docx" TargetMode="External"/><Relationship Id="rId5" Type="http://schemas.openxmlformats.org/officeDocument/2006/relationships/hyperlink" Target="https://mentor.ieee.org/802.11/dcn/21/11-21-1259-05-00be-cr-35-3-14-3-nstr-operation.docx" TargetMode="External"/><Relationship Id="rId4" Type="http://schemas.openxmlformats.org/officeDocument/2006/relationships/hyperlink" Target="https://mentor.ieee.org/802.11/dcn/21/11-21-1208-09-00be-cc36-resolution-for-cids-for-35-3-4-2.docx" TargetMode="External"/></Relationships>
</file>

<file path=ppt/slides/_rels/slide268.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69.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11-02-00be-cc36-cr-for-clause-10-and-clause-11.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24A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17A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Second:</a:t>
            </a:r>
          </a:p>
          <a:p>
            <a:r>
              <a:rPr lang="en-US" sz="1800" dirty="0"/>
              <a:t>Discussion:</a:t>
            </a:r>
          </a:p>
          <a:p>
            <a:r>
              <a:rPr lang="en-US" sz="1800" dirty="0"/>
              <a:t>Result: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359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5704, 5706, 5108, 5270, 570</a:t>
            </a:r>
            <a:r>
              <a:rPr lang="en-US" sz="1100" b="0" dirty="0"/>
              <a:t>0 in </a:t>
            </a:r>
            <a:r>
              <a:rPr lang="en-US" sz="1100" b="0" dirty="0">
                <a:hlinkClick r:id="rId11"/>
              </a:rPr>
              <a:t>11-22/540r4</a:t>
            </a:r>
            <a:r>
              <a:rPr lang="en-US" sz="1100" b="0" dirty="0"/>
              <a:t> </a:t>
            </a:r>
            <a:r>
              <a:rPr lang="en-US" sz="1100" b="0" i="1" dirty="0"/>
              <a:t>[5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[41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[4 CIDs]</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TBD</a:t>
            </a:r>
          </a:p>
          <a:p>
            <a:pPr marL="0" indent="0"/>
            <a:r>
              <a:rPr lang="en-US" altLang="en-US" sz="1400" b="1" dirty="0"/>
              <a:t>and incorporate the text changes into the latest TGbe draft.</a:t>
            </a:r>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These are comment resolution documents that obtained ≥ 75% support during the straw poll phase in the MAC conf calls of Monday and Tuesday.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362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200" i="1" dirty="0"/>
              <a:t>Note: These are comment resolution documents that obtained ≥ 75% support during the straw poll phase in the MAC ad-hoc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363 (Joint-PDT)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t>
            </a:r>
            <a:r>
              <a:rPr lang="en-US" altLang="en-US" sz="1400" b="1" dirty="0"/>
              <a:t>incorporate the text changes in </a:t>
            </a:r>
            <a:r>
              <a:rPr lang="en-US" altLang="en-US" sz="1400" b="1" dirty="0">
                <a:hlinkClick r:id="rId2"/>
              </a:rPr>
              <a:t>11-22/660r1</a:t>
            </a:r>
            <a:r>
              <a:rPr lang="en-US" altLang="en-US" sz="1400" b="1" dirty="0"/>
              <a:t> into the latest TGbe draft.</a:t>
            </a:r>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pPr marL="0" indent="0"/>
            <a:endParaRPr lang="en-US" sz="1400" i="1" dirty="0"/>
          </a:p>
          <a:p>
            <a:pPr marL="0" indent="0"/>
            <a:r>
              <a:rPr lang="en-US" sz="1400" i="1" dirty="0"/>
              <a:t>Note: This is a PDT that obtained ≥ 75% support during the straw poll phase in the Joint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364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For CID 5977: “Revised - Incorporate the changes under CID 6197 as shown in </a:t>
            </a:r>
            <a:r>
              <a:rPr lang="en-US" sz="1100" b="0" dirty="0">
                <a:solidFill>
                  <a:schemeClr val="tx1"/>
                </a:solidFill>
                <a:hlinkClick r:id="rId3"/>
              </a:rPr>
              <a:t>11-22/1208r9</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dirty="0" err="1">
                <a:solidFill>
                  <a:schemeClr val="tx1"/>
                </a:solidFill>
              </a:rPr>
              <a:t>moby</a:t>
            </a:r>
            <a:r>
              <a:rPr lang="en-US" sz="1100" b="0" dirty="0">
                <a:solidFill>
                  <a:schemeClr val="tx1"/>
                </a:solidFill>
              </a:rPr>
              <a:t> dick as </a:t>
            </a:r>
            <a:r>
              <a:rPr lang="en-US" sz="1100" b="0" dirty="0" err="1">
                <a:solidFill>
                  <a:schemeClr val="tx1"/>
                </a:solidFill>
              </a:rPr>
              <a:t>moby</a:t>
            </a:r>
            <a:r>
              <a:rPr lang="en-US" sz="1100" b="0" dirty="0">
                <a:solidFill>
                  <a:schemeClr val="tx1"/>
                </a:solidFill>
              </a:rPr>
              <a:t> dick chapter 1, </a:t>
            </a:r>
            <a:r>
              <a:rPr lang="en-US" sz="1100" b="0" dirty="0" err="1">
                <a:solidFill>
                  <a:schemeClr val="tx1"/>
                </a:solidFill>
              </a:rPr>
              <a:t>moby</a:t>
            </a:r>
            <a:r>
              <a:rPr lang="en-US" sz="1100" b="0" dirty="0">
                <a:solidFill>
                  <a:schemeClr val="tx1"/>
                </a:solidFill>
              </a:rPr>
              <a:t> dick chapter 2, </a:t>
            </a:r>
            <a:r>
              <a:rPr lang="en-US" sz="1100" b="0" dirty="0" err="1">
                <a:solidFill>
                  <a:schemeClr val="tx1"/>
                </a:solidFill>
              </a:rPr>
              <a:t>etc</a:t>
            </a:r>
            <a:r>
              <a:rPr lang="en-US" sz="1100" b="0" dirty="0">
                <a:solidFill>
                  <a:schemeClr val="tx1"/>
                </a:solidFill>
              </a:rPr>
              <a:t> - you already know that you are reading </a:t>
            </a:r>
            <a:r>
              <a:rPr lang="en-US" sz="1100" b="0" dirty="0" err="1">
                <a:solidFill>
                  <a:schemeClr val="tx1"/>
                </a:solidFill>
              </a:rPr>
              <a:t>moby</a:t>
            </a:r>
            <a:r>
              <a:rPr lang="en-US" sz="1100" b="0" dirty="0">
                <a:solidFill>
                  <a:schemeClr val="tx1"/>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POCs refers to documents that resolve the same issue, or to rejection reasons that are expected not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365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4015, 4034, 4204, 4312, 5063, 5351, 5375, 5945, 6331, 6332, 7463, 7635, 7827, 8035, 8051 in </a:t>
            </a:r>
            <a:r>
              <a:rPr lang="en-US" sz="1100" b="0" dirty="0">
                <a:solidFill>
                  <a:schemeClr val="tx1"/>
                </a:solidFill>
                <a:hlinkClick r:id="rId2"/>
              </a:rPr>
              <a:t>11-21/1175r6</a:t>
            </a:r>
            <a:r>
              <a:rPr lang="en-US" sz="1100" b="0" dirty="0">
                <a:solidFill>
                  <a:schemeClr val="tx1"/>
                </a:solidFill>
              </a:rPr>
              <a:t> 									</a:t>
            </a:r>
            <a:r>
              <a:rPr lang="en-US" sz="1100" b="0" i="1" dirty="0">
                <a:solidFill>
                  <a:schemeClr val="tx1"/>
                </a:solidFill>
              </a:rPr>
              <a:t>[15 CIDs, SP on April 21, 2022: 48 Yes, 27 No, 24 Abs]</a:t>
            </a:r>
          </a:p>
          <a:p>
            <a:pPr marL="285750" indent="-285750">
              <a:buFont typeface="Arial" panose="020B0604020202020204" pitchFamily="34" charset="0"/>
              <a:buChar char="•"/>
            </a:pPr>
            <a:r>
              <a:rPr lang="en-US" sz="1100" b="0" dirty="0">
                <a:solidFill>
                  <a:schemeClr val="tx1"/>
                </a:solidFill>
              </a:rPr>
              <a:t>4068, 7881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[2 CIDs, Discussed on March 31, 2022: No SP]</a:t>
            </a:r>
          </a:p>
          <a:p>
            <a:pPr marL="285750" indent="-285750">
              <a:buFont typeface="Arial" panose="020B0604020202020204" pitchFamily="34" charset="0"/>
              <a:buChar char="•"/>
            </a:pPr>
            <a:r>
              <a:rPr lang="en-US" sz="1100" b="0" dirty="0">
                <a:solidFill>
                  <a:schemeClr val="tx1"/>
                </a:solidFill>
              </a:rPr>
              <a:t>4253, 4277, 4378, 5328, 6201 in </a:t>
            </a:r>
            <a:r>
              <a:rPr lang="en-US" sz="1100" b="0" dirty="0">
                <a:solidFill>
                  <a:schemeClr val="tx1"/>
                </a:solidFill>
                <a:hlinkClick r:id="rId4"/>
              </a:rPr>
              <a:t>11-21/1208r9</a:t>
            </a:r>
            <a:r>
              <a:rPr lang="en-US" sz="1100" b="0" dirty="0">
                <a:solidFill>
                  <a:schemeClr val="tx1"/>
                </a:solidFill>
              </a:rPr>
              <a:t> 	</a:t>
            </a:r>
            <a:r>
              <a:rPr lang="en-US" sz="1100" b="0" i="1" dirty="0">
                <a:solidFill>
                  <a:schemeClr val="tx1"/>
                </a:solidFill>
              </a:rPr>
              <a:t>[5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5"/>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4027, 5030, 5692, 5759, 5956, 5957, 6347, 6498, 6766, 6767, 6895, 7671, 8179 in </a:t>
            </a:r>
            <a:r>
              <a:rPr lang="en-US" sz="1100" b="0" dirty="0">
                <a:solidFill>
                  <a:schemeClr val="tx1"/>
                </a:solidFill>
                <a:hlinkClick r:id="rId6"/>
              </a:rPr>
              <a:t>11-21/1793r3</a:t>
            </a:r>
            <a:r>
              <a:rPr lang="en-US" sz="1100" b="0" dirty="0">
                <a:solidFill>
                  <a:schemeClr val="tx1"/>
                </a:solidFill>
              </a:rPr>
              <a:t> 											</a:t>
            </a:r>
            <a:r>
              <a:rPr lang="en-US" sz="1100" b="0" i="1" dirty="0">
                <a:solidFill>
                  <a:schemeClr val="tx1"/>
                </a:solidFill>
              </a:rPr>
              <a:t>[13 CIDs, Discussed on April 18, 2022: No SP]</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7"/>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8"/>
              </a:rPr>
              <a:t>11-21/1825r3</a:t>
            </a:r>
            <a:r>
              <a:rPr lang="en-US" sz="1100" b="0" dirty="0">
                <a:solidFill>
                  <a:schemeClr val="tx1"/>
                </a:solidFill>
              </a:rPr>
              <a:t> 				</a:t>
            </a:r>
            <a:r>
              <a:rPr lang="en-US" sz="1100" b="0" i="1" dirty="0">
                <a:solidFill>
                  <a:schemeClr val="tx1"/>
                </a:solidFill>
              </a:rPr>
              <a:t>[1 CID, Discussed on March April 18, 2022: No SP]</a:t>
            </a:r>
            <a:endParaRPr lang="en-US" sz="1100" b="0" dirty="0">
              <a:solidFill>
                <a:schemeClr val="tx1"/>
              </a:solidFill>
            </a:endParaRPr>
          </a:p>
          <a:p>
            <a:pPr marL="0" indent="0"/>
            <a:endParaRPr lang="en-US" sz="1100" b="0" dirty="0"/>
          </a:p>
          <a:p>
            <a:pPr marL="0" indent="0"/>
            <a:r>
              <a:rPr lang="en-US" sz="1400" dirty="0"/>
              <a:t>Move: 				Second:</a:t>
            </a:r>
          </a:p>
          <a:p>
            <a:pPr marL="0" indent="0"/>
            <a:r>
              <a:rPr lang="en-US" sz="1400" dirty="0"/>
              <a:t>Discussion: None.</a:t>
            </a:r>
            <a:endParaRPr lang="en-US" sz="1400" b="0" dirty="0"/>
          </a:p>
          <a:p>
            <a:r>
              <a:rPr lang="en-US" sz="1400" dirty="0"/>
              <a:t>Result:</a:t>
            </a:r>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366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6885, 6984, 7822, 7866, 8049 in </a:t>
            </a:r>
            <a:r>
              <a:rPr lang="en-US" sz="1100" b="0" dirty="0">
                <a:hlinkClick r:id="rId4"/>
              </a:rPr>
              <a:t>11-22/306r1</a:t>
            </a:r>
            <a:r>
              <a:rPr lang="en-US" sz="1100" b="0" dirty="0"/>
              <a:t> 									</a:t>
            </a:r>
            <a:r>
              <a:rPr lang="en-US" sz="1100" b="0" i="1" dirty="0">
                <a:solidFill>
                  <a:schemeClr val="tx1"/>
                </a:solidFill>
              </a:rPr>
              <a:t>   	   [14 CIDs, </a:t>
            </a:r>
            <a:r>
              <a:rPr lang="en-US" sz="1100" b="0" i="1" dirty="0"/>
              <a:t>Discussed on March 24, 2022: No SP]</a:t>
            </a:r>
          </a:p>
          <a:p>
            <a:pPr marL="171450" indent="-171450">
              <a:buFont typeface="Arial" panose="020B0604020202020204" pitchFamily="34" charset="0"/>
              <a:buChar char="•"/>
            </a:pPr>
            <a:r>
              <a:rPr lang="en-US" sz="1100" b="0" dirty="0"/>
              <a:t>6629 in </a:t>
            </a:r>
            <a:r>
              <a:rPr lang="en-US" sz="1100" b="0" dirty="0">
                <a:hlinkClick r:id="rId5"/>
              </a:rPr>
              <a:t>11-22/0526r1</a:t>
            </a:r>
            <a:r>
              <a:rPr lang="en-US" sz="1100" b="0" dirty="0"/>
              <a:t> 				   </a:t>
            </a:r>
            <a:r>
              <a:rPr lang="en-US" sz="1100" b="0" i="1" dirty="0">
                <a:solidFill>
                  <a:schemeClr val="tx1"/>
                </a:solidFill>
              </a:rPr>
              <a:t>[1 CID,</a:t>
            </a:r>
            <a:r>
              <a:rPr lang="en-US" sz="1100" b="0" i="1" dirty="0"/>
              <a:t>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dirty="0"/>
              <a:t>6898 in </a:t>
            </a:r>
            <a:r>
              <a:rPr lang="en-US" sz="1100" b="0" dirty="0">
                <a:hlinkClick r:id="rId7"/>
              </a:rPr>
              <a:t>11-22/0547r5</a:t>
            </a:r>
            <a:r>
              <a:rPr lang="en-US" sz="1100" b="0" dirty="0"/>
              <a:t> 				   </a:t>
            </a:r>
            <a:r>
              <a:rPr lang="en-US" sz="1100" b="0" i="1" dirty="0">
                <a:solidFill>
                  <a:schemeClr val="tx1"/>
                </a:solidFill>
              </a:rPr>
              <a:t>[1 CID,</a:t>
            </a:r>
            <a:r>
              <a:rPr lang="en-US" sz="1100" b="0" i="1" dirty="0"/>
              <a:t> Discussed on April 11, 2022: No SP]</a:t>
            </a:r>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367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5256, 5281, 5651, 6240, 6241, 6242 in </a:t>
            </a:r>
            <a:r>
              <a:rPr lang="en-US" sz="1200" b="0" dirty="0">
                <a:solidFill>
                  <a:schemeClr val="tx1"/>
                </a:solidFill>
                <a:hlinkClick r:id="rId2"/>
              </a:rPr>
              <a:t>11-22/0552r3</a:t>
            </a:r>
            <a:r>
              <a:rPr lang="en-US" sz="1200" b="0" dirty="0">
                <a:solidFill>
                  <a:schemeClr val="tx1"/>
                </a:solidFill>
              </a:rPr>
              <a:t> </a:t>
            </a:r>
            <a:r>
              <a:rPr lang="en-US" sz="1200" b="0" i="1" dirty="0">
                <a:solidFill>
                  <a:schemeClr val="tx1"/>
                </a:solidFill>
              </a:rPr>
              <a:t>[6 CIDs, Discussed on April 25, 2022: No  SP]</a:t>
            </a:r>
          </a:p>
          <a:p>
            <a:pPr marL="171450" indent="-171450">
              <a:buFont typeface="Arial" panose="020B0604020202020204" pitchFamily="34" charset="0"/>
              <a:buChar char="•"/>
            </a:pPr>
            <a:r>
              <a:rPr lang="en-US" sz="1200" b="0" dirty="0">
                <a:solidFill>
                  <a:schemeClr val="tx1"/>
                </a:solidFill>
              </a:rPr>
              <a:t>4762, 4763, 5223, 5224, 5613, 5669, 5846, 6066, 6067, 6135, 6218, 6220, 6422, 6550, 6742, 6881, 7614, 8050, 8359, 8361 in </a:t>
            </a:r>
            <a:r>
              <a:rPr lang="en-US" sz="1200" b="0" dirty="0">
                <a:solidFill>
                  <a:schemeClr val="tx1"/>
                </a:solidFill>
                <a:hlinkClick r:id="rId3"/>
              </a:rPr>
              <a:t>11-22/0570r3</a:t>
            </a:r>
            <a:r>
              <a:rPr lang="en-US" sz="1200" b="0" dirty="0">
                <a:solidFill>
                  <a:schemeClr val="tx1"/>
                </a:solidFill>
              </a:rPr>
              <a:t> 				       </a:t>
            </a:r>
            <a:r>
              <a:rPr lang="en-US" sz="1200" b="0" i="1" dirty="0">
                <a:solidFill>
                  <a:schemeClr val="tx1"/>
                </a:solidFill>
              </a:rPr>
              <a:t>[20 CIDs Discussed on April 7, 2022: No SP]</a:t>
            </a:r>
          </a:p>
          <a:p>
            <a:pPr marL="171450" indent="-171450">
              <a:buFont typeface="Arial" panose="020B0604020202020204" pitchFamily="34" charset="0"/>
              <a:buChar char="•"/>
            </a:pPr>
            <a:r>
              <a:rPr lang="en-US" sz="1200" b="0" dirty="0">
                <a:solidFill>
                  <a:schemeClr val="tx1"/>
                </a:solidFill>
              </a:rPr>
              <a:t>4028, 4030, 5040, 5042 in </a:t>
            </a:r>
            <a:r>
              <a:rPr lang="en-US" sz="1200" b="0" dirty="0">
                <a:solidFill>
                  <a:schemeClr val="tx1"/>
                </a:solidFill>
                <a:hlinkClick r:id="rId4"/>
              </a:rPr>
              <a:t>11-22/0611r2</a:t>
            </a:r>
            <a:r>
              <a:rPr lang="en-US" sz="1200" b="0" dirty="0">
                <a:solidFill>
                  <a:schemeClr val="tx1"/>
                </a:solidFill>
              </a:rPr>
              <a:t> 		       </a:t>
            </a:r>
            <a:r>
              <a:rPr lang="en-US" sz="1200" b="0" i="1" dirty="0">
                <a:solidFill>
                  <a:schemeClr val="tx1"/>
                </a:solidFill>
              </a:rPr>
              <a:t>[4 CIDs, Discussed on April 18, 2022: No SP]</a:t>
            </a:r>
            <a:endParaRPr lang="en-US" sz="1200" dirty="0">
              <a:solidFill>
                <a:schemeClr val="tx1"/>
              </a:solidFill>
            </a:endParaRPr>
          </a:p>
          <a:p>
            <a:pPr marL="0" indent="0"/>
            <a:endParaRPr lang="en-US" sz="1200" dirty="0">
              <a:solidFill>
                <a:schemeClr val="tx1"/>
              </a:solidFill>
            </a:endParaRPr>
          </a:p>
          <a:p>
            <a:pPr marL="0" indent="0"/>
            <a:r>
              <a:rPr lang="en-US" sz="1400" dirty="0"/>
              <a:t>Move: 				Second:</a:t>
            </a:r>
          </a:p>
          <a:p>
            <a:pPr marL="0" indent="0"/>
            <a:r>
              <a:rPr lang="en-US" sz="1400" dirty="0"/>
              <a:t>Discussion:</a:t>
            </a:r>
            <a:endParaRPr lang="en-US" sz="1400" b="0" dirty="0"/>
          </a:p>
          <a:p>
            <a:r>
              <a:rPr lang="en-US" sz="1400" dirty="0"/>
              <a:t>Result:</a:t>
            </a:r>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270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9C82-B24B-4544-B927-3E5E35CEFF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0DE83E-03E1-4002-B894-AE002AFA28E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FBE7395-2929-4D01-9009-C13FE50D88A9}"/>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060B4B9-223A-4DC1-8F14-22853E530E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E86EDB2-9777-43A0-B741-1562309834D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8469952"/>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363E52C-3F9A-4A98-A8DD-2D8CA0DC4DB3}"/>
              </a:ext>
            </a:extLst>
          </p:cNvPr>
          <p:cNvSpPr>
            <a:spLocks noGrp="1"/>
          </p:cNvSpPr>
          <p:nvPr>
            <p:ph type="title"/>
          </p:nvPr>
        </p:nvSpPr>
        <p:spPr/>
        <p:txBody>
          <a:bodyPr/>
          <a:lstStyle/>
          <a:p>
            <a:r>
              <a:rPr lang="en-US" dirty="0"/>
              <a:t>Officers Re-Affirmation</a:t>
            </a:r>
          </a:p>
        </p:txBody>
      </p:sp>
      <p:sp>
        <p:nvSpPr>
          <p:cNvPr id="8" name="Content Placeholder 7">
            <a:extLst>
              <a:ext uri="{FF2B5EF4-FFF2-40B4-BE49-F238E27FC236}">
                <a16:creationId xmlns:a16="http://schemas.microsoft.com/office/drawing/2014/main" id="{C4B79A0A-3142-43EC-9A16-F01759A0415F}"/>
              </a:ext>
            </a:extLst>
          </p:cNvPr>
          <p:cNvSpPr>
            <a:spLocks noGrp="1"/>
          </p:cNvSpPr>
          <p:nvPr>
            <p:ph idx="1"/>
          </p:nvPr>
        </p:nvSpPr>
        <p:spPr/>
        <p:txBody>
          <a:bodyPr/>
          <a:lstStyle/>
          <a:p>
            <a:endParaRPr lang="en-US" dirty="0"/>
          </a:p>
        </p:txBody>
      </p:sp>
      <p:sp>
        <p:nvSpPr>
          <p:cNvPr id="6" name="Slide Number Placeholder 5">
            <a:extLst>
              <a:ext uri="{FF2B5EF4-FFF2-40B4-BE49-F238E27FC236}">
                <a16:creationId xmlns:a16="http://schemas.microsoft.com/office/drawing/2014/main" id="{95ED909D-39D6-44C5-965E-1A5DF3889775}"/>
              </a:ext>
            </a:extLst>
          </p:cNvPr>
          <p:cNvSpPr>
            <a:spLocks noGrp="1"/>
          </p:cNvSpPr>
          <p:nvPr>
            <p:ph type="sldNum" idx="12"/>
          </p:nvPr>
        </p:nvSpPr>
        <p:spPr/>
        <p:txBody>
          <a:bodyPr/>
          <a:lstStyle/>
          <a:p>
            <a:r>
              <a:rPr lang="en-GB"/>
              <a:t>Slide </a:t>
            </a:r>
            <a:fld id="{3ABCC52B-A3F7-440B-BBF2-55191E6E7773}" type="slidenum">
              <a:rPr lang="en-GB" smtClean="0"/>
              <a:pPr/>
              <a:t>277</a:t>
            </a:fld>
            <a:endParaRPr lang="en-GB"/>
          </a:p>
        </p:txBody>
      </p:sp>
      <p:sp>
        <p:nvSpPr>
          <p:cNvPr id="5" name="Footer Placeholder 4">
            <a:extLst>
              <a:ext uri="{FF2B5EF4-FFF2-40B4-BE49-F238E27FC236}">
                <a16:creationId xmlns:a16="http://schemas.microsoft.com/office/drawing/2014/main" id="{0D3EF816-CD20-41D9-9325-1501EAAB1D22}"/>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1D67929-CFD4-4A18-B44B-E01A1334CC5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002173"/>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429E-9BC4-44FC-93E5-E7E87311F8DF}"/>
              </a:ext>
            </a:extLst>
          </p:cNvPr>
          <p:cNvSpPr>
            <a:spLocks noGrp="1"/>
          </p:cNvSpPr>
          <p:nvPr>
            <p:ph type="title"/>
          </p:nvPr>
        </p:nvSpPr>
        <p:spPr/>
        <p:txBody>
          <a:bodyPr/>
          <a:lstStyle/>
          <a:p>
            <a:r>
              <a:rPr lang="en-US" dirty="0"/>
              <a:t>Ad-hoc?</a:t>
            </a:r>
          </a:p>
        </p:txBody>
      </p:sp>
      <p:sp>
        <p:nvSpPr>
          <p:cNvPr id="3" name="Content Placeholder 2">
            <a:extLst>
              <a:ext uri="{FF2B5EF4-FFF2-40B4-BE49-F238E27FC236}">
                <a16:creationId xmlns:a16="http://schemas.microsoft.com/office/drawing/2014/main" id="{980FDAFD-9529-471E-BB5B-9140ED5C724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8198388-37D7-41DC-9BF0-B3D434569B01}"/>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DD5E4829-2206-4A59-AE67-C0231ACF37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3511EF-14F0-46FB-BC1B-BC7966851F0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80087"/>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7D24-6111-4948-B2F8-6D2E8A18A8B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6906400-0AC0-4421-A4E5-A2B3299C61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F23D479-16BC-478D-8852-B440F66C8C20}"/>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DE6B0DF4-93C6-4D72-8018-E26471706C8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34D1938-885B-429F-A8E3-06ACE2B8158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223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169224</TotalTime>
  <Words>39271</Words>
  <Application>Microsoft Office PowerPoint</Application>
  <PresentationFormat>On-screen Show (4:3)</PresentationFormat>
  <Paragraphs>3720</Paragraphs>
  <Slides>279</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279</vt:i4>
      </vt:variant>
    </vt:vector>
  </HeadingPairs>
  <TitlesOfParts>
    <vt:vector size="287"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11th</vt:lpstr>
      <vt:lpstr>Approve TG Minutes</vt:lpstr>
      <vt:lpstr>Motion 359 (MAC-1)</vt:lpstr>
      <vt:lpstr>Motion 360 (MAC-2)</vt:lpstr>
      <vt:lpstr>Motion 361 (MAC-3)</vt:lpstr>
      <vt:lpstr>Motion 362 (Joint-1)</vt:lpstr>
      <vt:lpstr>Motion 363 (Joint-PDT)</vt:lpstr>
      <vt:lpstr>Motion 364 (Remnant-1)</vt:lpstr>
      <vt:lpstr>Motion 365 (Quarantine-1)</vt:lpstr>
      <vt:lpstr>Motion 366 (Quarantine-2)</vt:lpstr>
      <vt:lpstr>Motion 367 (Quarantine-3)</vt:lpstr>
      <vt:lpstr>Motion 368 (Post-Q)</vt:lpstr>
      <vt:lpstr>Motion 369 (Post-Q)</vt:lpstr>
      <vt:lpstr>Motion 370 (Post-Q)</vt:lpstr>
      <vt:lpstr>Motion 371 (Post-Q)</vt:lpstr>
      <vt:lpstr>Motion 372 (Post-Q)</vt:lpstr>
      <vt:lpstr>PowerPoint Presentation</vt:lpstr>
      <vt:lpstr>Motions on May 16th</vt:lpstr>
      <vt:lpstr>Officers Re-Affirmation</vt:lpstr>
      <vt:lpstr>Ad-hoc?</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2022-05-06T18:10:07Z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