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7"/>
  </p:notesMasterIdLst>
  <p:handoutMasterIdLst>
    <p:handoutMasterId r:id="rId268"/>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05" r:id="rId263"/>
    <p:sldId id="806" r:id="rId264"/>
    <p:sldId id="807" r:id="rId265"/>
    <p:sldId id="804" r:id="rId2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251" dt="2022-04-26T17:02:24.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41" autoAdjust="0"/>
    <p:restoredTop sz="94660"/>
  </p:normalViewPr>
  <p:slideViewPr>
    <p:cSldViewPr>
      <p:cViewPr varScale="1">
        <p:scale>
          <a:sx n="114" d="100"/>
          <a:sy n="114" d="100"/>
        </p:scale>
        <p:origin x="1098"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handoutMaster" Target="handoutMasters/handoutMaster1.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openxmlformats.org/officeDocument/2006/relationships/slide" Target="slides/slide233.xml"/><Relationship Id="rId258" Type="http://schemas.openxmlformats.org/officeDocument/2006/relationships/slide" Target="slides/slide254.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248" Type="http://schemas.openxmlformats.org/officeDocument/2006/relationships/slide" Target="slides/slide244.xml"/><Relationship Id="rId269"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viewProps" Target="viewProps.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theme" Target="theme/theme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tableStyles" Target="tableStyles.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microsoft.com/office/2016/11/relationships/changesInfo" Target="changesInfos/changesInfo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microsoft.com/office/2015/10/relationships/revisionInfo" Target="revisionInfo.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notesMaster" Target="notesMasters/notesMaster1.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modMainMaster">
      <pc:chgData name="Alfred Asterjadhi" userId="39de57b9-85c0-4fd1-aaac-8ca2b6560ad0" providerId="ADAL" clId="{FDB479F4-74BA-4CDD-9500-19B0337B71F0}" dt="2022-04-26T17:35:02.052" v="11366" actId="115"/>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6T17:26:59.143" v="11218"/>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6T16:49:57.612" v="10392" actId="20577"/>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6T17:27:02.904" v="11220"/>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15T19:30:07.330" v="10113" actId="6549"/>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6T17:27:01.068" v="11219"/>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6T16:51:01.994" v="10401" actId="120"/>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6T17:27:08.608" v="11222"/>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6T16:36:51.391" v="10308" actId="207"/>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6T17:27:10.530" v="11223"/>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6T16:37:57.455" v="10312" actId="207"/>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6T17:27:12.505" v="11224"/>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6T16:40:08.156" v="10376" actId="207"/>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6T17:27:14.499" v="11225"/>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15T19:29:02.066" v="10093"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4-26T17:27:16.543" v="11226"/>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4-26T16:58:11.311" v="11029" actId="6549"/>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4-26T17:27:18.630" v="11227"/>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4-26T16:58:18.004" v="11030" actId="403"/>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6T17:27:20.649" v="11228"/>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15T19:28:33.180" v="10081" actId="2057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6T17:27:23.590" v="11229"/>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15T19:28:43.056" v="10083" actId="6549"/>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4-26T17:27:26.484" v="11230"/>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4-15T19:28:46.963" v="10084"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mod">
        <pc:chgData name="Alfred Asterjadhi" userId="39de57b9-85c0-4fd1-aaac-8ca2b6560ad0" providerId="ADAL" clId="{FDB479F4-74BA-4CDD-9500-19B0337B71F0}" dt="2022-04-26T17:27:48.949" v="11245"/>
        <pc:sldMkLst>
          <pc:docMk/>
          <pc:sldMk cId="3208469952" sldId="804"/>
        </pc:sldMkLst>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4-26T17:27:44.375" v="11243"/>
        <pc:sldMkLst>
          <pc:docMk/>
          <pc:sldMk cId="969745672" sldId="806"/>
        </pc:sldMkLst>
        <pc:spChg chg="mod">
          <ac:chgData name="Alfred Asterjadhi" userId="39de57b9-85c0-4fd1-aaac-8ca2b6560ad0" providerId="ADAL" clId="{FDB479F4-74BA-4CDD-9500-19B0337B71F0}" dt="2022-04-21T18:49:29.302" v="10140"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4-21T18:51:33.047" v="10177"/>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4-26T17:27:46.766" v="11244"/>
        <pc:sldMkLst>
          <pc:docMk/>
          <pc:sldMk cId="2885587097" sldId="807"/>
        </pc:sldMkLst>
        <pc:spChg chg="mod">
          <ac:chgData name="Alfred Asterjadhi" userId="39de57b9-85c0-4fd1-aaac-8ca2b6560ad0" providerId="ADAL" clId="{FDB479F4-74BA-4CDD-9500-19B0337B71F0}" dt="2022-04-21T18:51:47.919" v="10180"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4-26T16:08:27.896" v="10295" actId="114"/>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6T17:27:04.680" v="11221"/>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6T16:56:07.190" v="10862" actId="33524"/>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6T17:35:02.052" v="11366" actId="115"/>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6T17:35:02.052" v="11366" actId="115"/>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4-26T17:34:55.017" v="11365" actId="115"/>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4-26T17:34:55.017" v="11365" actId="115"/>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4-26T17:27:32.688" v="11233"/>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4-26T17:03:38.851" v="11099" actId="20577"/>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4-26T17:27:34.801" v="11234"/>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4-26T17:05:07.604" v="11114" actId="20577"/>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MasterChg chg="modSp mod">
        <pc:chgData name="Alfred Asterjadhi" userId="39de57b9-85c0-4fd1-aaac-8ca2b6560ad0" providerId="ADAL" clId="{FDB479F4-74BA-4CDD-9500-19B0337B71F0}" dt="2022-04-26T17:25:48.870" v="11194" actId="6549"/>
        <pc:sldMasterMkLst>
          <pc:docMk/>
          <pc:sldMasterMk cId="0" sldId="2147483648"/>
        </pc:sldMasterMkLst>
        <pc:spChg chg="mod">
          <ac:chgData name="Alfred Asterjadhi" userId="39de57b9-85c0-4fd1-aaac-8ca2b6560ad0" providerId="ADAL" clId="{FDB479F4-74BA-4CDD-9500-19B0337B71F0}" dt="2022-04-26T17:25:48.870" v="11194" actId="6549"/>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802.11-20/1982r69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400" b="0" dirty="0"/>
              <a:t>7449, 6036, 7509, 5632, 7835, 5286, 7849, 5633, 4270 in </a:t>
            </a:r>
            <a:r>
              <a:rPr lang="en-US" sz="1400" b="0" dirty="0">
                <a:hlinkClick r:id="rId2"/>
              </a:rPr>
              <a:t>11-22/526r1</a:t>
            </a:r>
            <a:r>
              <a:rPr lang="en-US" sz="1400" b="0" dirty="0"/>
              <a:t>	</a:t>
            </a:r>
            <a:r>
              <a:rPr lang="en-US" sz="1400" b="0" i="1" dirty="0"/>
              <a:t>[9 CIDs]</a:t>
            </a:r>
          </a:p>
          <a:p>
            <a:pPr>
              <a:buFont typeface="Arial" panose="020B0604020202020204" pitchFamily="34" charset="0"/>
              <a:buChar char="•"/>
            </a:pPr>
            <a:r>
              <a:rPr lang="en-US" sz="1400" b="0" dirty="0"/>
              <a:t>4154, 4311, 4489, 4588, 4716, 4718, 4720, 4721, 4764, 4765, 4766, 4768, 4773, 4774, 4776, 4777, 5031, 5033, 5520, 5874, 5875, 5937, </a:t>
            </a:r>
            <a:r>
              <a:rPr lang="en-US" sz="1400" b="0" strike="sngStrike" dirty="0">
                <a:solidFill>
                  <a:srgbClr val="FF0000"/>
                </a:solidFill>
              </a:rPr>
              <a:t>6334,</a:t>
            </a:r>
            <a:r>
              <a:rPr lang="en-US" sz="1400" b="0" dirty="0"/>
              <a:t> 6385, 6386, 6415, 6417, 6418, 6419, 6476, 6478, 6676, 6866, 6897, 6949, 7427, 7428, 7429, 7430, 7632, 7845, 7859, 8063 in </a:t>
            </a:r>
            <a:r>
              <a:rPr lang="en-US" sz="1400" b="0" dirty="0">
                <a:hlinkClick r:id="rId3"/>
              </a:rPr>
              <a:t>11-22/538r3</a:t>
            </a:r>
            <a:r>
              <a:rPr lang="en-US" sz="1400" b="0" dirty="0"/>
              <a:t> </a:t>
            </a:r>
            <a:r>
              <a:rPr lang="en-US" sz="1400" b="0" i="1" dirty="0"/>
              <a:t>[42 CIDs]</a:t>
            </a:r>
          </a:p>
          <a:p>
            <a:r>
              <a:rPr lang="en-US" altLang="en-US" sz="1800" dirty="0"/>
              <a:t>and incorporate the text changes into the latest TGbe draft.</a:t>
            </a:r>
            <a:endParaRPr lang="en-US" sz="1800" dirty="0"/>
          </a:p>
          <a:p>
            <a:endParaRPr lang="en-US" sz="1800" dirty="0"/>
          </a:p>
          <a:p>
            <a:r>
              <a:rPr lang="en-US" sz="1800" dirty="0"/>
              <a:t>Move: 				Second:</a:t>
            </a:r>
          </a:p>
          <a:p>
            <a:r>
              <a:rPr lang="en-US" sz="1800" dirty="0"/>
              <a:t>Discussion:</a:t>
            </a:r>
          </a:p>
          <a:p>
            <a:r>
              <a:rPr lang="en-US" sz="1800" dirty="0"/>
              <a:t>Result:</a:t>
            </a:r>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a:t>
            </a:r>
          </a:p>
          <a:p>
            <a:pPr marL="0" indent="0"/>
            <a:r>
              <a:rPr lang="en-US" sz="1200" dirty="0"/>
              <a:t>Discussion:</a:t>
            </a:r>
            <a:endParaRPr lang="en-US" sz="1200" b="0" dirty="0"/>
          </a:p>
          <a:p>
            <a:r>
              <a:rPr lang="en-US" sz="1200" dirty="0"/>
              <a:t>Result:</a:t>
            </a:r>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100" dirty="0"/>
              <a:t>	</a:t>
            </a:r>
          </a:p>
          <a:p>
            <a:endParaRPr lang="en-US" sz="1100" dirty="0"/>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200" dirty="0"/>
              <a:t>	</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a:t>
            </a: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p>
          <a:p>
            <a:pPr marL="0" indent="0"/>
            <a:r>
              <a:rPr lang="en-US" sz="2000" dirty="0"/>
              <a:t>Result:</a:t>
            </a:r>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pPr marL="0" indent="0"/>
            <a:r>
              <a:rPr lang="en-US" sz="2000" dirty="0"/>
              <a:t>Result:</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pPr marL="0" indent="0"/>
            <a:r>
              <a:rPr lang="en-US" sz="2000" dirty="0"/>
              <a:t>Result:</a:t>
            </a:r>
          </a:p>
          <a:p>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pPr marL="0" indent="0"/>
            <a:r>
              <a:rPr lang="en-US" sz="2000" dirty="0"/>
              <a:t>Result:</a:t>
            </a: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pPr marL="0" indent="0"/>
            <a:r>
              <a:rPr lang="en-US" sz="2000" dirty="0"/>
              <a:t>Result:</a:t>
            </a: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11-22/0255r3</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pPr marL="0" indent="0"/>
            <a:r>
              <a:rPr lang="en-US" sz="2000" dirty="0"/>
              <a:t>Result:</a:t>
            </a: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X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r>
              <a:rPr lang="en-US" sz="1100" b="0" dirty="0"/>
              <a:t>4232, 4282, 5161, 5997, 6132, 6381, 6562, 6941, 7450, 7495 11-22/527r1 </a:t>
            </a:r>
          </a:p>
          <a:p>
            <a:pPr marL="285750" indent="-285750">
              <a:buFont typeface="Arial" panose="020B0604020202020204" pitchFamily="34" charset="0"/>
              <a:buChar char="•"/>
            </a:pPr>
            <a:r>
              <a:rPr lang="en-US" sz="1100" b="0" dirty="0"/>
              <a:t>5280 6458 5309 5310 5387 4304 5287 6108 6945 11-22/611r2 </a:t>
            </a:r>
          </a:p>
          <a:p>
            <a:pPr marL="285750" indent="-285750">
              <a:buFont typeface="Arial" panose="020B0604020202020204" pitchFamily="34" charset="0"/>
              <a:buChar char="•"/>
            </a:pPr>
            <a:r>
              <a:rPr lang="en-US" sz="1100" b="0" dirty="0"/>
              <a:t>4283, 5028, 6176, 6619, 7319 11-21/1973r3 </a:t>
            </a:r>
          </a:p>
          <a:p>
            <a:pPr marL="285750" indent="-285750">
              <a:buFont typeface="Arial" panose="020B0604020202020204" pitchFamily="34" charset="0"/>
              <a:buChar char="•"/>
            </a:pPr>
            <a:r>
              <a:rPr lang="en-US" sz="1100" b="0" dirty="0"/>
              <a:t>4836, 5127, 7782 11-21/1825r3  </a:t>
            </a:r>
          </a:p>
          <a:p>
            <a:pPr marL="285750" indent="-285750">
              <a:buFont typeface="Arial" panose="020B0604020202020204" pitchFamily="34" charset="0"/>
              <a:buChar char="•"/>
            </a:pPr>
            <a:r>
              <a:rPr lang="en-US" sz="1100" b="0" dirty="0"/>
              <a:t>6345, 5932, 5747, 5905,  5773, 4932 11-22/306r5 </a:t>
            </a:r>
          </a:p>
          <a:p>
            <a:pPr marL="0" indent="0"/>
            <a:r>
              <a:rPr lang="en-US" sz="1400" dirty="0"/>
              <a:t>Move: 				Second:</a:t>
            </a:r>
          </a:p>
          <a:p>
            <a:pPr marL="0" indent="0"/>
            <a:r>
              <a:rPr lang="en-US" sz="1400" dirty="0"/>
              <a:t>Discussion:</a:t>
            </a:r>
            <a:endParaRPr lang="en-US" sz="1400" b="0" dirty="0"/>
          </a:p>
          <a:p>
            <a:r>
              <a:rPr lang="en-US" sz="1400" dirty="0"/>
              <a:t>Result:</a:t>
            </a:r>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X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5337 in 11-22/552r3 </a:t>
            </a:r>
            <a:r>
              <a:rPr lang="en-US" sz="1100" b="0" i="1" dirty="0"/>
              <a:t>[1 CID]</a:t>
            </a:r>
          </a:p>
          <a:p>
            <a:pPr marL="285750" indent="-285750">
              <a:buFont typeface="Arial" panose="020B0604020202020204" pitchFamily="34" charset="0"/>
              <a:buChar char="•"/>
            </a:pPr>
            <a:r>
              <a:rPr lang="en-US" sz="1100" b="0" dirty="0"/>
              <a:t>7455, 6195, 8046, 4254, 4042, 6264, 5973, 8333, 6196, 5604, 4043, 5972, 5974, 6265, 5050, 5910, 5975, 4044, 5605, 5976, 5361, 7359, 6197, 5210, 5211, 5306, 6202, 6631, 5324, 5308, 4065, 5323, 5325, 5326, 5327, 6392, 8183, 5667, 5918, 6488 in 11-21/1208r9 </a:t>
            </a:r>
            <a:r>
              <a:rPr lang="en-US" sz="1100" b="0" i="1" dirty="0"/>
              <a:t>[40 CIDs]</a:t>
            </a:r>
          </a:p>
          <a:p>
            <a:pPr marL="285750" indent="-285750">
              <a:buFont typeface="Arial" panose="020B0604020202020204" pitchFamily="34" charset="0"/>
              <a:buChar char="•"/>
            </a:pPr>
            <a:r>
              <a:rPr lang="en-GB" sz="1100" b="0" dirty="0"/>
              <a:t>4208, 4209, 5614, 5850, 7621 in </a:t>
            </a:r>
            <a:r>
              <a:rPr lang="en-US" sz="1100" b="0" dirty="0"/>
              <a:t>11-22/540r1 </a:t>
            </a:r>
            <a:r>
              <a:rPr lang="en-US" sz="1100" b="0" i="1" dirty="0"/>
              <a:t>[5 CIDs]</a:t>
            </a:r>
          </a:p>
          <a:p>
            <a:pPr marL="0" indent="0"/>
            <a:r>
              <a:rPr lang="en-US" altLang="en-US" sz="1400" b="1" dirty="0"/>
              <a:t>and incorporate the text changes into the latest TGbe draft.</a:t>
            </a:r>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9C82-B24B-4544-B927-3E5E35CEFF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DE83E-03E1-4002-B894-AE002AFA28E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FBE7395-2929-4D01-9009-C13FE50D88A9}"/>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A060B4B9-223A-4DC1-8F14-22853E530E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E86EDB2-9777-43A0-B741-1562309834D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8469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160111</TotalTime>
  <Words>36730</Words>
  <Application>Microsoft Office PowerPoint</Application>
  <PresentationFormat>On-screen Show (4:3)</PresentationFormat>
  <Paragraphs>3507</Paragraphs>
  <Slides>262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262</vt:i4>
      </vt:variant>
    </vt:vector>
  </HeadingPairs>
  <TitlesOfParts>
    <vt:vector size="270"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11th</vt:lpstr>
      <vt:lpstr>Motion X (MAC-1)</vt:lpstr>
      <vt:lpstr>Motion X (MAC-2)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2022-04-26T17:35:02Z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