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9"/>
  </p:notesMasterIdLst>
  <p:handoutMasterIdLst>
    <p:handoutMasterId r:id="rId25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  <p:sldId id="724" r:id="rId189"/>
    <p:sldId id="725" r:id="rId190"/>
    <p:sldId id="727" r:id="rId191"/>
    <p:sldId id="726" r:id="rId192"/>
    <p:sldId id="728" r:id="rId193"/>
    <p:sldId id="729" r:id="rId194"/>
    <p:sldId id="730" r:id="rId195"/>
    <p:sldId id="731" r:id="rId196"/>
    <p:sldId id="732" r:id="rId197"/>
    <p:sldId id="744" r:id="rId198"/>
    <p:sldId id="733" r:id="rId199"/>
    <p:sldId id="736" r:id="rId200"/>
    <p:sldId id="739" r:id="rId201"/>
    <p:sldId id="750" r:id="rId202"/>
    <p:sldId id="734" r:id="rId203"/>
    <p:sldId id="735" r:id="rId204"/>
    <p:sldId id="742" r:id="rId205"/>
    <p:sldId id="748" r:id="rId206"/>
    <p:sldId id="749" r:id="rId207"/>
    <p:sldId id="737" r:id="rId208"/>
    <p:sldId id="747" r:id="rId209"/>
    <p:sldId id="738" r:id="rId210"/>
    <p:sldId id="740" r:id="rId211"/>
    <p:sldId id="743" r:id="rId212"/>
    <p:sldId id="746" r:id="rId213"/>
    <p:sldId id="752" r:id="rId214"/>
    <p:sldId id="753" r:id="rId215"/>
    <p:sldId id="754" r:id="rId216"/>
    <p:sldId id="755" r:id="rId217"/>
    <p:sldId id="757" r:id="rId218"/>
    <p:sldId id="759" r:id="rId219"/>
    <p:sldId id="751" r:id="rId220"/>
    <p:sldId id="761" r:id="rId221"/>
    <p:sldId id="760" r:id="rId222"/>
    <p:sldId id="763" r:id="rId223"/>
    <p:sldId id="758" r:id="rId224"/>
    <p:sldId id="762" r:id="rId225"/>
    <p:sldId id="745" r:id="rId226"/>
    <p:sldId id="764" r:id="rId227"/>
    <p:sldId id="765" r:id="rId228"/>
    <p:sldId id="766" r:id="rId229"/>
    <p:sldId id="773" r:id="rId230"/>
    <p:sldId id="776" r:id="rId231"/>
    <p:sldId id="767" r:id="rId232"/>
    <p:sldId id="768" r:id="rId233"/>
    <p:sldId id="770" r:id="rId234"/>
    <p:sldId id="771" r:id="rId235"/>
    <p:sldId id="772" r:id="rId236"/>
    <p:sldId id="775" r:id="rId237"/>
    <p:sldId id="782" r:id="rId238"/>
    <p:sldId id="783" r:id="rId239"/>
    <p:sldId id="784" r:id="rId240"/>
    <p:sldId id="785" r:id="rId241"/>
    <p:sldId id="787" r:id="rId242"/>
    <p:sldId id="789" r:id="rId243"/>
    <p:sldId id="791" r:id="rId244"/>
    <p:sldId id="779" r:id="rId245"/>
    <p:sldId id="780" r:id="rId246"/>
    <p:sldId id="781" r:id="rId247"/>
    <p:sldId id="778" r:id="rId24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B479F4-74BA-4CDD-9500-19B0337B71F0}" v="155" dt="2022-04-12T16:48:14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slide" Target="slides/slide187.xml"/><Relationship Id="rId205" Type="http://schemas.openxmlformats.org/officeDocument/2006/relationships/slide" Target="slides/slide201.xml"/><Relationship Id="rId226" Type="http://schemas.openxmlformats.org/officeDocument/2006/relationships/slide" Target="slides/slide222.xml"/><Relationship Id="rId247" Type="http://schemas.openxmlformats.org/officeDocument/2006/relationships/slide" Target="slides/slide243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16" Type="http://schemas.openxmlformats.org/officeDocument/2006/relationships/slide" Target="slides/slide212.xml"/><Relationship Id="rId237" Type="http://schemas.openxmlformats.org/officeDocument/2006/relationships/slide" Target="slides/slide233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slide" Target="slides/slide188.xml"/><Relationship Id="rId206" Type="http://schemas.openxmlformats.org/officeDocument/2006/relationships/slide" Target="slides/slide202.xml"/><Relationship Id="rId227" Type="http://schemas.openxmlformats.org/officeDocument/2006/relationships/slide" Target="slides/slide223.xml"/><Relationship Id="rId248" Type="http://schemas.openxmlformats.org/officeDocument/2006/relationships/slide" Target="slides/slide244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217" Type="http://schemas.openxmlformats.org/officeDocument/2006/relationships/slide" Target="slides/slide213.xml"/><Relationship Id="rId6" Type="http://schemas.openxmlformats.org/officeDocument/2006/relationships/slide" Target="slides/slide2.xml"/><Relationship Id="rId238" Type="http://schemas.openxmlformats.org/officeDocument/2006/relationships/slide" Target="slides/slide234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slide" Target="slides/slide189.xml"/><Relationship Id="rId207" Type="http://schemas.openxmlformats.org/officeDocument/2006/relationships/slide" Target="slides/slide203.xml"/><Relationship Id="rId228" Type="http://schemas.openxmlformats.org/officeDocument/2006/relationships/slide" Target="slides/slide224.xml"/><Relationship Id="rId249" Type="http://schemas.openxmlformats.org/officeDocument/2006/relationships/notesMaster" Target="notesMasters/notesMaster1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20" Type="http://schemas.openxmlformats.org/officeDocument/2006/relationships/slide" Target="slides/slide116.xml"/><Relationship Id="rId141" Type="http://schemas.openxmlformats.org/officeDocument/2006/relationships/slide" Target="slides/slide137.xml"/><Relationship Id="rId7" Type="http://schemas.openxmlformats.org/officeDocument/2006/relationships/slide" Target="slides/slide3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18" Type="http://schemas.openxmlformats.org/officeDocument/2006/relationships/slide" Target="slides/slide214.xml"/><Relationship Id="rId239" Type="http://schemas.openxmlformats.org/officeDocument/2006/relationships/slide" Target="slides/slide235.xml"/><Relationship Id="rId250" Type="http://schemas.openxmlformats.org/officeDocument/2006/relationships/handoutMaster" Target="handoutMasters/handoutMaster1.xml"/><Relationship Id="rId24" Type="http://schemas.openxmlformats.org/officeDocument/2006/relationships/slide" Target="slides/slide20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31" Type="http://schemas.openxmlformats.org/officeDocument/2006/relationships/slide" Target="slides/slide127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slide" Target="slides/slide190.xml"/><Relationship Id="rId208" Type="http://schemas.openxmlformats.org/officeDocument/2006/relationships/slide" Target="slides/slide204.xml"/><Relationship Id="rId229" Type="http://schemas.openxmlformats.org/officeDocument/2006/relationships/slide" Target="slides/slide225.xml"/><Relationship Id="rId240" Type="http://schemas.openxmlformats.org/officeDocument/2006/relationships/slide" Target="slides/slide236.xml"/><Relationship Id="rId14" Type="http://schemas.openxmlformats.org/officeDocument/2006/relationships/slide" Target="slides/slide10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8" Type="http://schemas.openxmlformats.org/officeDocument/2006/relationships/slide" Target="slides/slide4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219" Type="http://schemas.openxmlformats.org/officeDocument/2006/relationships/slide" Target="slides/slide215.xml"/><Relationship Id="rId230" Type="http://schemas.openxmlformats.org/officeDocument/2006/relationships/slide" Target="slides/slide226.xml"/><Relationship Id="rId251" Type="http://schemas.openxmlformats.org/officeDocument/2006/relationships/presProps" Target="presProps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95" Type="http://schemas.openxmlformats.org/officeDocument/2006/relationships/slide" Target="slides/slide191.xml"/><Relationship Id="rId209" Type="http://schemas.openxmlformats.org/officeDocument/2006/relationships/slide" Target="slides/slide205.xml"/><Relationship Id="rId220" Type="http://schemas.openxmlformats.org/officeDocument/2006/relationships/slide" Target="slides/slide216.xml"/><Relationship Id="rId241" Type="http://schemas.openxmlformats.org/officeDocument/2006/relationships/slide" Target="slides/slide23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78" Type="http://schemas.openxmlformats.org/officeDocument/2006/relationships/slide" Target="slides/slide74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64" Type="http://schemas.openxmlformats.org/officeDocument/2006/relationships/slide" Target="slides/slide160.xml"/><Relationship Id="rId185" Type="http://schemas.openxmlformats.org/officeDocument/2006/relationships/slide" Target="slides/slide181.xml"/><Relationship Id="rId9" Type="http://schemas.openxmlformats.org/officeDocument/2006/relationships/slide" Target="slides/slide5.xml"/><Relationship Id="rId210" Type="http://schemas.openxmlformats.org/officeDocument/2006/relationships/slide" Target="slides/slide206.xml"/><Relationship Id="rId26" Type="http://schemas.openxmlformats.org/officeDocument/2006/relationships/slide" Target="slides/slide22.xml"/><Relationship Id="rId231" Type="http://schemas.openxmlformats.org/officeDocument/2006/relationships/slide" Target="slides/slide227.xml"/><Relationship Id="rId252" Type="http://schemas.openxmlformats.org/officeDocument/2006/relationships/viewProps" Target="viewProps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openxmlformats.org/officeDocument/2006/relationships/slide" Target="slides/slide192.xml"/><Relationship Id="rId200" Type="http://schemas.openxmlformats.org/officeDocument/2006/relationships/slide" Target="slides/slide196.xml"/><Relationship Id="rId16" Type="http://schemas.openxmlformats.org/officeDocument/2006/relationships/slide" Target="slides/slide12.xml"/><Relationship Id="rId221" Type="http://schemas.openxmlformats.org/officeDocument/2006/relationships/slide" Target="slides/slide217.xml"/><Relationship Id="rId242" Type="http://schemas.openxmlformats.org/officeDocument/2006/relationships/slide" Target="slides/slide238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11" Type="http://schemas.openxmlformats.org/officeDocument/2006/relationships/slide" Target="slides/slide207.xml"/><Relationship Id="rId232" Type="http://schemas.openxmlformats.org/officeDocument/2006/relationships/slide" Target="slides/slide228.xml"/><Relationship Id="rId253" Type="http://schemas.openxmlformats.org/officeDocument/2006/relationships/theme" Target="theme/theme1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97" Type="http://schemas.openxmlformats.org/officeDocument/2006/relationships/slide" Target="slides/slide193.xml"/><Relationship Id="rId201" Type="http://schemas.openxmlformats.org/officeDocument/2006/relationships/slide" Target="slides/slide197.xml"/><Relationship Id="rId222" Type="http://schemas.openxmlformats.org/officeDocument/2006/relationships/slide" Target="slides/slide218.xml"/><Relationship Id="rId243" Type="http://schemas.openxmlformats.org/officeDocument/2006/relationships/slide" Target="slides/slide239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12" Type="http://schemas.openxmlformats.org/officeDocument/2006/relationships/slide" Target="slides/slide208.xml"/><Relationship Id="rId233" Type="http://schemas.openxmlformats.org/officeDocument/2006/relationships/slide" Target="slides/slide229.xml"/><Relationship Id="rId254" Type="http://schemas.openxmlformats.org/officeDocument/2006/relationships/tableStyles" Target="tableStyles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98" Type="http://schemas.openxmlformats.org/officeDocument/2006/relationships/slide" Target="slides/slide194.xml"/><Relationship Id="rId202" Type="http://schemas.openxmlformats.org/officeDocument/2006/relationships/slide" Target="slides/slide198.xml"/><Relationship Id="rId223" Type="http://schemas.openxmlformats.org/officeDocument/2006/relationships/slide" Target="slides/slide219.xml"/><Relationship Id="rId244" Type="http://schemas.openxmlformats.org/officeDocument/2006/relationships/slide" Target="slides/slide240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50" Type="http://schemas.openxmlformats.org/officeDocument/2006/relationships/slide" Target="slides/slide46.xml"/><Relationship Id="rId104" Type="http://schemas.openxmlformats.org/officeDocument/2006/relationships/slide" Target="slides/slide100.xml"/><Relationship Id="rId125" Type="http://schemas.openxmlformats.org/officeDocument/2006/relationships/slide" Target="slides/slide121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13" Type="http://schemas.openxmlformats.org/officeDocument/2006/relationships/slide" Target="slides/slide209.xml"/><Relationship Id="rId234" Type="http://schemas.openxmlformats.org/officeDocument/2006/relationships/slide" Target="slides/slide230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55" Type="http://schemas.microsoft.com/office/2016/11/relationships/changesInfo" Target="changesInfos/changesInfo1.xml"/><Relationship Id="rId40" Type="http://schemas.openxmlformats.org/officeDocument/2006/relationships/slide" Target="slides/slide36.xml"/><Relationship Id="rId115" Type="http://schemas.openxmlformats.org/officeDocument/2006/relationships/slide" Target="slides/slide111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9" Type="http://schemas.openxmlformats.org/officeDocument/2006/relationships/slide" Target="slides/slide195.xml"/><Relationship Id="rId203" Type="http://schemas.openxmlformats.org/officeDocument/2006/relationships/slide" Target="slides/slide199.xml"/><Relationship Id="rId19" Type="http://schemas.openxmlformats.org/officeDocument/2006/relationships/slide" Target="slides/slide15.xml"/><Relationship Id="rId224" Type="http://schemas.openxmlformats.org/officeDocument/2006/relationships/slide" Target="slides/slide220.xml"/><Relationship Id="rId245" Type="http://schemas.openxmlformats.org/officeDocument/2006/relationships/slide" Target="slides/slide241.xml"/><Relationship Id="rId30" Type="http://schemas.openxmlformats.org/officeDocument/2006/relationships/slide" Target="slides/slide2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189" Type="http://schemas.openxmlformats.org/officeDocument/2006/relationships/slide" Target="slides/slide185.xml"/><Relationship Id="rId3" Type="http://schemas.openxmlformats.org/officeDocument/2006/relationships/customXml" Target="../customXml/item3.xml"/><Relationship Id="rId214" Type="http://schemas.openxmlformats.org/officeDocument/2006/relationships/slide" Target="slides/slide210.xml"/><Relationship Id="rId235" Type="http://schemas.openxmlformats.org/officeDocument/2006/relationships/slide" Target="slides/slide231.xml"/><Relationship Id="rId256" Type="http://schemas.microsoft.com/office/2015/10/relationships/revisionInfo" Target="revisionInfo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179" Type="http://schemas.openxmlformats.org/officeDocument/2006/relationships/slide" Target="slides/slide175.xml"/><Relationship Id="rId190" Type="http://schemas.openxmlformats.org/officeDocument/2006/relationships/slide" Target="slides/slide186.xml"/><Relationship Id="rId204" Type="http://schemas.openxmlformats.org/officeDocument/2006/relationships/slide" Target="slides/slide200.xml"/><Relationship Id="rId225" Type="http://schemas.openxmlformats.org/officeDocument/2006/relationships/slide" Target="slides/slide221.xml"/><Relationship Id="rId246" Type="http://schemas.openxmlformats.org/officeDocument/2006/relationships/slide" Target="slides/slide242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94" Type="http://schemas.openxmlformats.org/officeDocument/2006/relationships/slide" Target="slides/slide90.xml"/><Relationship Id="rId148" Type="http://schemas.openxmlformats.org/officeDocument/2006/relationships/slide" Target="slides/slide144.xml"/><Relationship Id="rId169" Type="http://schemas.openxmlformats.org/officeDocument/2006/relationships/slide" Target="slides/slide165.xml"/><Relationship Id="rId4" Type="http://schemas.openxmlformats.org/officeDocument/2006/relationships/slideMaster" Target="slideMasters/slideMaster1.xml"/><Relationship Id="rId180" Type="http://schemas.openxmlformats.org/officeDocument/2006/relationships/slide" Target="slides/slide176.xml"/><Relationship Id="rId215" Type="http://schemas.openxmlformats.org/officeDocument/2006/relationships/slide" Target="slides/slide211.xml"/><Relationship Id="rId236" Type="http://schemas.openxmlformats.org/officeDocument/2006/relationships/slide" Target="slides/slide23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27T18:08:31.896" v="7748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9:13.985" v="626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09:13.985" v="626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1:17.604" v="6296" actId="6549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1:17.604" v="6296" actId="6549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6:20.913" v="6390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6:20.913" v="6390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3:22.318" v="6322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3:22.318" v="6322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5:34.991" v="6533" actId="6549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5:34.991" v="6533" actId="6549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8:04.267" v="6428" actId="6549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8:04.267" v="6428" actId="6549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4:11.867" v="6499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4:11.867" v="6499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2:46.461" v="6473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2:46.461" v="6473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14:42.372" v="6361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14:42.372" v="6361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9T15:07:43.819" v="6244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9T15:07:43.819" v="6244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9T15:27:00.325" v="6564" actId="6549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9T15:27:00.325" v="6564" actId="6549"/>
          <ac:spMkLst>
            <pc:docMk/>
            <pc:sldMk cId="3148458183" sldId="72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0T00:48:13.915" v="6569" actId="20577"/>
        <pc:sldMkLst>
          <pc:docMk/>
          <pc:sldMk cId="1847838087" sldId="724"/>
        </pc:sldMkLst>
        <pc:spChg chg="mod">
          <ac:chgData name="Alfred Asterjadhi" userId="39de57b9-85c0-4fd1-aaac-8ca2b6560ad0" providerId="ADAL" clId="{A5710CD2-0003-4A12-8C0C-EB1BD139C3A3}" dt="2022-01-20T00:48:13.915" v="6569" actId="20577"/>
          <ac:spMkLst>
            <pc:docMk/>
            <pc:sldMk cId="1847838087" sldId="72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4:27.342" v="7316"/>
        <pc:sldMkLst>
          <pc:docMk/>
          <pc:sldMk cId="3467795088" sldId="725"/>
        </pc:sldMkLst>
        <pc:spChg chg="mod">
          <ac:chgData name="Alfred Asterjadhi" userId="39de57b9-85c0-4fd1-aaac-8ca2b6560ad0" providerId="ADAL" clId="{A5710CD2-0003-4A12-8C0C-EB1BD139C3A3}" dt="2022-01-20T00:48:23.475" v="6571" actId="20577"/>
          <ac:spMkLst>
            <pc:docMk/>
            <pc:sldMk cId="3467795088" sldId="72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4:27.342" v="7316"/>
          <ac:spMkLst>
            <pc:docMk/>
            <pc:sldMk cId="3467795088" sldId="72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7:46.566" v="7384"/>
        <pc:sldMkLst>
          <pc:docMk/>
          <pc:sldMk cId="2762873962" sldId="726"/>
        </pc:sldMkLst>
        <pc:spChg chg="mod">
          <ac:chgData name="Alfred Asterjadhi" userId="39de57b9-85c0-4fd1-aaac-8ca2b6560ad0" providerId="ADAL" clId="{A5710CD2-0003-4A12-8C0C-EB1BD139C3A3}" dt="2022-01-20T16:26:21.525" v="6748" actId="20577"/>
          <ac:spMkLst>
            <pc:docMk/>
            <pc:sldMk cId="2762873962" sldId="72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7:46.566" v="7384"/>
          <ac:spMkLst>
            <pc:docMk/>
            <pc:sldMk cId="2762873962" sldId="72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6:24.662" v="7353"/>
        <pc:sldMkLst>
          <pc:docMk/>
          <pc:sldMk cId="576037824" sldId="727"/>
        </pc:sldMkLst>
        <pc:spChg chg="mod">
          <ac:chgData name="Alfred Asterjadhi" userId="39de57b9-85c0-4fd1-aaac-8ca2b6560ad0" providerId="ADAL" clId="{A5710CD2-0003-4A12-8C0C-EB1BD139C3A3}" dt="2022-01-20T16:25:55.010" v="6738" actId="20577"/>
          <ac:spMkLst>
            <pc:docMk/>
            <pc:sldMk cId="576037824" sldId="72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6:24.662" v="7353"/>
          <ac:spMkLst>
            <pc:docMk/>
            <pc:sldMk cId="576037824" sldId="72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29:15.215" v="7427"/>
        <pc:sldMkLst>
          <pc:docMk/>
          <pc:sldMk cId="3008116538" sldId="728"/>
        </pc:sldMkLst>
        <pc:spChg chg="mod">
          <ac:chgData name="Alfred Asterjadhi" userId="39de57b9-85c0-4fd1-aaac-8ca2b6560ad0" providerId="ADAL" clId="{A5710CD2-0003-4A12-8C0C-EB1BD139C3A3}" dt="2022-01-20T16:54:17.583" v="6982" actId="20577"/>
          <ac:spMkLst>
            <pc:docMk/>
            <pc:sldMk cId="3008116538" sldId="72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29:15.215" v="7427"/>
          <ac:spMkLst>
            <pc:docMk/>
            <pc:sldMk cId="3008116538" sldId="72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0:29.683" v="7464"/>
        <pc:sldMkLst>
          <pc:docMk/>
          <pc:sldMk cId="3870478054" sldId="729"/>
        </pc:sldMkLst>
        <pc:spChg chg="mod">
          <ac:chgData name="Alfred Asterjadhi" userId="39de57b9-85c0-4fd1-aaac-8ca2b6560ad0" providerId="ADAL" clId="{A5710CD2-0003-4A12-8C0C-EB1BD139C3A3}" dt="2022-01-20T16:57:40.071" v="6987" actId="20577"/>
          <ac:spMkLst>
            <pc:docMk/>
            <pc:sldMk cId="3870478054" sldId="72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0:29.683" v="7464"/>
          <ac:spMkLst>
            <pc:docMk/>
            <pc:sldMk cId="3870478054" sldId="72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4T15:32:58.282" v="7502" actId="6549"/>
        <pc:sldMkLst>
          <pc:docMk/>
          <pc:sldMk cId="285092131" sldId="730"/>
        </pc:sldMkLst>
        <pc:spChg chg="mod">
          <ac:chgData name="Alfred Asterjadhi" userId="39de57b9-85c0-4fd1-aaac-8ca2b6560ad0" providerId="ADAL" clId="{A5710CD2-0003-4A12-8C0C-EB1BD139C3A3}" dt="2022-01-23T21:52:21.311" v="7031" actId="20577"/>
          <ac:spMkLst>
            <pc:docMk/>
            <pc:sldMk cId="285092131" sldId="73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4T15:32:58.282" v="7502" actId="6549"/>
          <ac:spMkLst>
            <pc:docMk/>
            <pc:sldMk cId="285092131" sldId="730"/>
            <ac:spMk id="10" creationId="{99A414B4-2CCE-47B7-A036-CF3630BA2538}"/>
          </ac:spMkLst>
        </pc:spChg>
      </pc:sldChg>
      <pc:sldChg chg="add del">
        <pc:chgData name="Alfred Asterjadhi" userId="39de57b9-85c0-4fd1-aaac-8ca2b6560ad0" providerId="ADAL" clId="{A5710CD2-0003-4A12-8C0C-EB1BD139C3A3}" dt="2022-01-23T21:52:04.696" v="7022" actId="2696"/>
        <pc:sldMkLst>
          <pc:docMk/>
          <pc:sldMk cId="609817355" sldId="730"/>
        </pc:sldMkLst>
      </pc:sldChg>
      <pc:sldChg chg="add del">
        <pc:chgData name="Alfred Asterjadhi" userId="39de57b9-85c0-4fd1-aaac-8ca2b6560ad0" providerId="ADAL" clId="{A5710CD2-0003-4A12-8C0C-EB1BD139C3A3}" dt="2022-01-23T21:52:12.556" v="7024" actId="2696"/>
        <pc:sldMkLst>
          <pc:docMk/>
          <pc:sldMk cId="3487220215" sldId="730"/>
        </pc:sldMkLst>
      </pc:sldChg>
      <pc:sldChg chg="modSp add mod">
        <pc:chgData name="Alfred Asterjadhi" userId="39de57b9-85c0-4fd1-aaac-8ca2b6560ad0" providerId="ADAL" clId="{A5710CD2-0003-4A12-8C0C-EB1BD139C3A3}" dt="2022-01-24T15:34:19.452" v="7548"/>
        <pc:sldMkLst>
          <pc:docMk/>
          <pc:sldMk cId="924720401" sldId="731"/>
        </pc:sldMkLst>
        <pc:spChg chg="mod">
          <ac:chgData name="Alfred Asterjadhi" userId="39de57b9-85c0-4fd1-aaac-8ca2b6560ad0" providerId="ADAL" clId="{A5710CD2-0003-4A12-8C0C-EB1BD139C3A3}" dt="2022-01-23T21:59:38.828" v="7151" actId="20577"/>
          <ac:spMkLst>
            <pc:docMk/>
            <pc:sldMk cId="924720401" sldId="73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3T21:59:17.627" v="7136" actId="20577"/>
          <ac:spMkLst>
            <pc:docMk/>
            <pc:sldMk cId="924720401" sldId="73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24T15:34:19.452" v="7548"/>
          <ac:spMkLst>
            <pc:docMk/>
            <pc:sldMk cId="924720401" sldId="73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00:24:14.351" v="7560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A5710CD2-0003-4A12-8C0C-EB1BD139C3A3}" dt="2022-01-27T00:24:14.351" v="7560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27T17:58:05.937" v="7616" actId="20577"/>
        <pc:sldMkLst>
          <pc:docMk/>
          <pc:sldMk cId="3835701283" sldId="733"/>
        </pc:sldMkLst>
        <pc:spChg chg="mod">
          <ac:chgData name="Alfred Asterjadhi" userId="39de57b9-85c0-4fd1-aaac-8ca2b6560ad0" providerId="ADAL" clId="{A5710CD2-0003-4A12-8C0C-EB1BD139C3A3}" dt="2022-01-27T00:24:30.174" v="7570" actId="20577"/>
          <ac:spMkLst>
            <pc:docMk/>
            <pc:sldMk cId="3835701283" sldId="73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7:58:05.937" v="7616" actId="20577"/>
          <ac:spMkLst>
            <pc:docMk/>
            <pc:sldMk cId="3835701283" sldId="73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10.087" v="7746" actId="20577"/>
        <pc:sldMkLst>
          <pc:docMk/>
          <pc:sldMk cId="2191866949" sldId="734"/>
        </pc:sldMkLst>
        <pc:spChg chg="mod">
          <ac:chgData name="Alfred Asterjadhi" userId="39de57b9-85c0-4fd1-aaac-8ca2b6560ad0" providerId="ADAL" clId="{A5710CD2-0003-4A12-8C0C-EB1BD139C3A3}" dt="2022-01-27T18:04:29.454" v="7622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27T18:08:10.087" v="7746" actId="20577"/>
          <ac:spMkLst>
            <pc:docMk/>
            <pc:sldMk cId="2191866949" sldId="73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27T18:08:31.896" v="7748" actId="20577"/>
        <pc:sldMkLst>
          <pc:docMk/>
          <pc:sldMk cId="2962568694" sldId="735"/>
        </pc:sldMkLst>
        <pc:spChg chg="mod">
          <ac:chgData name="Alfred Asterjadhi" userId="39de57b9-85c0-4fd1-aaac-8ca2b6560ad0" providerId="ADAL" clId="{A5710CD2-0003-4A12-8C0C-EB1BD139C3A3}" dt="2022-01-27T18:08:31.896" v="7748" actId="20577"/>
          <ac:spMkLst>
            <pc:docMk/>
            <pc:sldMk cId="2962568694" sldId="735"/>
            <ac:spMk id="2" creationId="{12372A2F-8025-42D4-B5ED-6E7667DF00C8}"/>
          </ac:spMkLst>
        </pc:spChg>
      </pc:sldChg>
      <pc:sldMasterChg chg="modSp mod">
        <pc:chgData name="Alfred Asterjadhi" userId="39de57b9-85c0-4fd1-aaac-8ca2b6560ad0" providerId="ADAL" clId="{A5710CD2-0003-4A12-8C0C-EB1BD139C3A3}" dt="2022-01-24T15:52:08.694" v="755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24T15:52:08.694" v="75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DB479F4-74BA-4CDD-9500-19B0337B71F0}"/>
    <pc:docChg chg="undo redo custSel addSld delSld modSld modMainMaster">
      <pc:chgData name="Alfred Asterjadhi" userId="39de57b9-85c0-4fd1-aaac-8ca2b6560ad0" providerId="ADAL" clId="{FDB479F4-74BA-4CDD-9500-19B0337B71F0}" dt="2022-04-13T14:17:19.864" v="6977" actId="400"/>
      <pc:docMkLst>
        <pc:docMk/>
      </pc:docMkLst>
      <pc:sldChg chg="modSp mod">
        <pc:chgData name="Alfred Asterjadhi" userId="39de57b9-85c0-4fd1-aaac-8ca2b6560ad0" providerId="ADAL" clId="{FDB479F4-74BA-4CDD-9500-19B0337B71F0}" dt="2022-03-21T19:04:22.158" v="880" actId="13926"/>
        <pc:sldMkLst>
          <pc:docMk/>
          <pc:sldMk cId="1652442541" sldId="740"/>
        </pc:sldMkLst>
        <pc:spChg chg="mod">
          <ac:chgData name="Alfred Asterjadhi" userId="39de57b9-85c0-4fd1-aaac-8ca2b6560ad0" providerId="ADAL" clId="{FDB479F4-74BA-4CDD-9500-19B0337B71F0}" dt="2022-03-21T19:04:22.158" v="880" actId="13926"/>
          <ac:spMkLst>
            <pc:docMk/>
            <pc:sldMk cId="1652442541" sldId="74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06:17.468" v="891" actId="13926"/>
        <pc:sldMkLst>
          <pc:docMk/>
          <pc:sldMk cId="2602902683" sldId="743"/>
        </pc:sldMkLst>
        <pc:spChg chg="mod">
          <ac:chgData name="Alfred Asterjadhi" userId="39de57b9-85c0-4fd1-aaac-8ca2b6560ad0" providerId="ADAL" clId="{FDB479F4-74BA-4CDD-9500-19B0337B71F0}" dt="2022-03-21T19:06:17.468" v="891" actId="13926"/>
          <ac:spMkLst>
            <pc:docMk/>
            <pc:sldMk cId="2602902683" sldId="74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21T19:21:43.978" v="1210" actId="13926"/>
        <pc:sldMkLst>
          <pc:docMk/>
          <pc:sldMk cId="3131887928" sldId="745"/>
        </pc:sldMkLst>
        <pc:spChg chg="mod">
          <ac:chgData name="Alfred Asterjadhi" userId="39de57b9-85c0-4fd1-aaac-8ca2b6560ad0" providerId="ADAL" clId="{FDB479F4-74BA-4CDD-9500-19B0337B71F0}" dt="2022-03-21T19:21:43.978" v="1210" actId="13926"/>
          <ac:spMkLst>
            <pc:docMk/>
            <pc:sldMk cId="3131887928" sldId="745"/>
            <ac:spMk id="3" creationId="{2A1DBDD1-7F19-4757-B753-A2A7E1EF91FE}"/>
          </ac:spMkLst>
        </pc:spChg>
      </pc:sldChg>
      <pc:sldChg chg="modSp mod">
        <pc:chgData name="Alfred Asterjadhi" userId="39de57b9-85c0-4fd1-aaac-8ca2b6560ad0" providerId="ADAL" clId="{FDB479F4-74BA-4CDD-9500-19B0337B71F0}" dt="2022-03-28T20:36:32.642" v="369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FDB479F4-74BA-4CDD-9500-19B0337B71F0}" dt="2022-03-28T20:36:32.642" v="369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14T13:59:30.039" v="80"/>
        <pc:sldMkLst>
          <pc:docMk/>
          <pc:sldMk cId="295886461" sldId="752"/>
        </pc:sldMkLst>
        <pc:spChg chg="mod">
          <ac:chgData name="Alfred Asterjadhi" userId="39de57b9-85c0-4fd1-aaac-8ca2b6560ad0" providerId="ADAL" clId="{FDB479F4-74BA-4CDD-9500-19B0337B71F0}" dt="2022-03-14T13:59:30.039" v="80"/>
          <ac:spMkLst>
            <pc:docMk/>
            <pc:sldMk cId="295886461" sldId="75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0:43.358" v="123" actId="6549"/>
        <pc:sldMkLst>
          <pc:docMk/>
          <pc:sldMk cId="263882502" sldId="753"/>
        </pc:sldMkLst>
        <pc:spChg chg="mod">
          <ac:chgData name="Alfred Asterjadhi" userId="39de57b9-85c0-4fd1-aaac-8ca2b6560ad0" providerId="ADAL" clId="{FDB479F4-74BA-4CDD-9500-19B0337B71F0}" dt="2022-03-14T14:00:43.358" v="123" actId="6549"/>
          <ac:spMkLst>
            <pc:docMk/>
            <pc:sldMk cId="263882502" sldId="7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2:08.554" v="153"/>
        <pc:sldMkLst>
          <pc:docMk/>
          <pc:sldMk cId="315924770" sldId="754"/>
        </pc:sldMkLst>
        <pc:spChg chg="mod">
          <ac:chgData name="Alfred Asterjadhi" userId="39de57b9-85c0-4fd1-aaac-8ca2b6560ad0" providerId="ADAL" clId="{FDB479F4-74BA-4CDD-9500-19B0337B71F0}" dt="2022-03-14T14:02:08.554" v="153"/>
          <ac:spMkLst>
            <pc:docMk/>
            <pc:sldMk cId="315924770" sldId="7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5T00:25:59.668" v="855" actId="114"/>
        <pc:sldMkLst>
          <pc:docMk/>
          <pc:sldMk cId="2375869045" sldId="755"/>
        </pc:sldMkLst>
        <pc:spChg chg="mod">
          <ac:chgData name="Alfred Asterjadhi" userId="39de57b9-85c0-4fd1-aaac-8ca2b6560ad0" providerId="ADAL" clId="{FDB479F4-74BA-4CDD-9500-19B0337B71F0}" dt="2022-03-15T00:25:59.668" v="855" actId="114"/>
          <ac:spMkLst>
            <pc:docMk/>
            <pc:sldMk cId="2375869045" sldId="7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06:53.435" v="269"/>
        <pc:sldMkLst>
          <pc:docMk/>
          <pc:sldMk cId="1232775085" sldId="757"/>
        </pc:sldMkLst>
        <pc:spChg chg="mod">
          <ac:chgData name="Alfred Asterjadhi" userId="39de57b9-85c0-4fd1-aaac-8ca2b6560ad0" providerId="ADAL" clId="{FDB479F4-74BA-4CDD-9500-19B0337B71F0}" dt="2022-03-14T14:06:53.435" v="269"/>
          <ac:spMkLst>
            <pc:docMk/>
            <pc:sldMk cId="1232775085" sldId="7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FDB479F4-74BA-4CDD-9500-19B0337B71F0}" dt="2022-03-14T14:49:33.727" v="650"/>
        <pc:sldMkLst>
          <pc:docMk/>
          <pc:sldMk cId="2656869546" sldId="758"/>
        </pc:sldMkLst>
        <pc:spChg chg="mod">
          <ac:chgData name="Alfred Asterjadhi" userId="39de57b9-85c0-4fd1-aaac-8ca2b6560ad0" providerId="ADAL" clId="{FDB479F4-74BA-4CDD-9500-19B0337B71F0}" dt="2022-03-14T14:49:33.727" v="650"/>
          <ac:spMkLst>
            <pc:docMk/>
            <pc:sldMk cId="2656869546" sldId="758"/>
            <ac:spMk id="3" creationId="{7D8A6A32-A431-4804-9776-9C8FB201518F}"/>
          </ac:spMkLst>
        </pc:spChg>
      </pc:sldChg>
      <pc:sldChg chg="modSp mod">
        <pc:chgData name="Alfred Asterjadhi" userId="39de57b9-85c0-4fd1-aaac-8ca2b6560ad0" providerId="ADAL" clId="{FDB479F4-74BA-4CDD-9500-19B0337B71F0}" dt="2022-03-14T14:12:50.264" v="320"/>
        <pc:sldMkLst>
          <pc:docMk/>
          <pc:sldMk cId="1441971417" sldId="759"/>
        </pc:sldMkLst>
        <pc:spChg chg="mod">
          <ac:chgData name="Alfred Asterjadhi" userId="39de57b9-85c0-4fd1-aaac-8ca2b6560ad0" providerId="ADAL" clId="{FDB479F4-74BA-4CDD-9500-19B0337B71F0}" dt="2022-03-14T14:12:50.264" v="320"/>
          <ac:spMkLst>
            <pc:docMk/>
            <pc:sldMk cId="1441971417" sldId="759"/>
            <ac:spMk id="3" creationId="{C53D19CD-EBED-4FFD-A03F-127598D9EA0C}"/>
          </ac:spMkLst>
        </pc:spChg>
      </pc:sldChg>
      <pc:sldChg chg="modSp mod">
        <pc:chgData name="Alfred Asterjadhi" userId="39de57b9-85c0-4fd1-aaac-8ca2b6560ad0" providerId="ADAL" clId="{FDB479F4-74BA-4CDD-9500-19B0337B71F0}" dt="2022-03-21T19:17:35.190" v="964" actId="13926"/>
        <pc:sldMkLst>
          <pc:docMk/>
          <pc:sldMk cId="2483153538" sldId="760"/>
        </pc:sldMkLst>
        <pc:spChg chg="mod">
          <ac:chgData name="Alfred Asterjadhi" userId="39de57b9-85c0-4fd1-aaac-8ca2b6560ad0" providerId="ADAL" clId="{FDB479F4-74BA-4CDD-9500-19B0337B71F0}" dt="2022-03-21T19:17:35.190" v="964" actId="13926"/>
          <ac:spMkLst>
            <pc:docMk/>
            <pc:sldMk cId="2483153538" sldId="760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38:22.304" v="3699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FDB479F4-74BA-4CDD-9500-19B0337B71F0}" dt="2022-03-28T20:38:22.304" v="3699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mod">
        <pc:chgData name="Alfred Asterjadhi" userId="39de57b9-85c0-4fd1-aaac-8ca2b6560ad0" providerId="ADAL" clId="{FDB479F4-74BA-4CDD-9500-19B0337B71F0}" dt="2022-03-28T20:41:37.915" v="3702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FDB479F4-74BA-4CDD-9500-19B0337B71F0}" dt="2022-03-28T20:41:37.915" v="3702" actId="20577"/>
          <ac:spMkLst>
            <pc:docMk/>
            <pc:sldMk cId="165533361" sldId="762"/>
            <ac:spMk id="3" creationId="{B946A08E-D823-4E69-9597-68FDD3954CC5}"/>
          </ac:spMkLst>
        </pc:spChg>
      </pc:sldChg>
      <pc:sldChg chg="modSp new mod">
        <pc:chgData name="Alfred Asterjadhi" userId="39de57b9-85c0-4fd1-aaac-8ca2b6560ad0" providerId="ADAL" clId="{FDB479F4-74BA-4CDD-9500-19B0337B71F0}" dt="2022-03-14T14:47:19.979" v="620"/>
        <pc:sldMkLst>
          <pc:docMk/>
          <pc:sldMk cId="597259510" sldId="763"/>
        </pc:sldMkLst>
        <pc:spChg chg="mod">
          <ac:chgData name="Alfred Asterjadhi" userId="39de57b9-85c0-4fd1-aaac-8ca2b6560ad0" providerId="ADAL" clId="{FDB479F4-74BA-4CDD-9500-19B0337B71F0}" dt="2022-03-14T12:47:56.492" v="5" actId="6549"/>
          <ac:spMkLst>
            <pc:docMk/>
            <pc:sldMk cId="597259510" sldId="763"/>
            <ac:spMk id="2" creationId="{D427F5BB-AE65-40E6-9645-28679BBA5139}"/>
          </ac:spMkLst>
        </pc:spChg>
        <pc:spChg chg="mod">
          <ac:chgData name="Alfred Asterjadhi" userId="39de57b9-85c0-4fd1-aaac-8ca2b6560ad0" providerId="ADAL" clId="{FDB479F4-74BA-4CDD-9500-19B0337B71F0}" dt="2022-03-14T14:47:19.979" v="620"/>
          <ac:spMkLst>
            <pc:docMk/>
            <pc:sldMk cId="597259510" sldId="763"/>
            <ac:spMk id="3" creationId="{262A27B5-2F61-4A86-8E29-6C547C6763BC}"/>
          </ac:spMkLst>
        </pc:spChg>
      </pc:sldChg>
      <pc:sldChg chg="modSp add mod">
        <pc:chgData name="Alfred Asterjadhi" userId="39de57b9-85c0-4fd1-aaac-8ca2b6560ad0" providerId="ADAL" clId="{FDB479F4-74BA-4CDD-9500-19B0337B71F0}" dt="2022-04-01T17:29:12.639" v="5706" actId="20577"/>
        <pc:sldMkLst>
          <pc:docMk/>
          <pc:sldMk cId="804035742" sldId="764"/>
        </pc:sldMkLst>
        <pc:spChg chg="mod">
          <ac:chgData name="Alfred Asterjadhi" userId="39de57b9-85c0-4fd1-aaac-8ca2b6560ad0" providerId="ADAL" clId="{FDB479F4-74BA-4CDD-9500-19B0337B71F0}" dt="2022-04-01T17:29:12.639" v="5706" actId="20577"/>
          <ac:spMkLst>
            <pc:docMk/>
            <pc:sldMk cId="804035742" sldId="7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13T14:17:19.864" v="6977" actId="400"/>
        <pc:sldMkLst>
          <pc:docMk/>
          <pc:sldMk cId="637428776" sldId="765"/>
        </pc:sldMkLst>
        <pc:spChg chg="mod">
          <ac:chgData name="Alfred Asterjadhi" userId="39de57b9-85c0-4fd1-aaac-8ca2b6560ad0" providerId="ADAL" clId="{FDB479F4-74BA-4CDD-9500-19B0337B71F0}" dt="2022-03-22T22:58:02.657" v="1223" actId="20577"/>
          <ac:spMkLst>
            <pc:docMk/>
            <pc:sldMk cId="637428776" sldId="765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3T14:17:19.864" v="6977" actId="400"/>
          <ac:spMkLst>
            <pc:docMk/>
            <pc:sldMk cId="637428776" sldId="76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3-29T16:51:47.275" v="3720" actId="403"/>
        <pc:sldMkLst>
          <pc:docMk/>
          <pc:sldMk cId="556125321" sldId="766"/>
        </pc:sldMkLst>
        <pc:spChg chg="mod">
          <ac:chgData name="Alfred Asterjadhi" userId="39de57b9-85c0-4fd1-aaac-8ca2b6560ad0" providerId="ADAL" clId="{FDB479F4-74BA-4CDD-9500-19B0337B71F0}" dt="2022-03-22T23:05:19.650" v="1373" actId="20577"/>
          <ac:spMkLst>
            <pc:docMk/>
            <pc:sldMk cId="556125321" sldId="76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29T16:51:47.275" v="3720" actId="403"/>
          <ac:spMkLst>
            <pc:docMk/>
            <pc:sldMk cId="556125321" sldId="76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3-31T16:24:17.127" v="5693" actId="6549"/>
        <pc:sldMkLst>
          <pc:docMk/>
          <pc:sldMk cId="2027123451" sldId="767"/>
        </pc:sldMkLst>
        <pc:spChg chg="mod">
          <ac:chgData name="Alfred Asterjadhi" userId="39de57b9-85c0-4fd1-aaac-8ca2b6560ad0" providerId="ADAL" clId="{FDB479F4-74BA-4CDD-9500-19B0337B71F0}" dt="2022-03-31T16:24:13.757" v="5692" actId="6549"/>
          <ac:spMkLst>
            <pc:docMk/>
            <pc:sldMk cId="2027123451" sldId="767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3-31T16:24:17.127" v="5693" actId="6549"/>
          <ac:spMkLst>
            <pc:docMk/>
            <pc:sldMk cId="2027123451" sldId="767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FDB479F4-74BA-4CDD-9500-19B0337B71F0}" dt="2022-04-12T17:05:10.336" v="6923" actId="21"/>
        <pc:sldMkLst>
          <pc:docMk/>
          <pc:sldMk cId="2299072198" sldId="768"/>
        </pc:sldMkLst>
        <pc:spChg chg="mod">
          <ac:chgData name="Alfred Asterjadhi" userId="39de57b9-85c0-4fd1-aaac-8ca2b6560ad0" providerId="ADAL" clId="{FDB479F4-74BA-4CDD-9500-19B0337B71F0}" dt="2022-03-31T16:24:29.969" v="5695" actId="20577"/>
          <ac:spMkLst>
            <pc:docMk/>
            <pc:sldMk cId="2299072198" sldId="768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7:05:10.336" v="6923" actId="21"/>
          <ac:spMkLst>
            <pc:docMk/>
            <pc:sldMk cId="2299072198" sldId="76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FDB479F4-74BA-4CDD-9500-19B0337B71F0}" dt="2022-03-24T16:51:08.038" v="1566"/>
          <ac:spMkLst>
            <pc:docMk/>
            <pc:sldMk cId="2299072198" sldId="768"/>
            <ac:spMk id="7" creationId="{F758AE50-8457-4982-8CD8-81C4A598553F}"/>
          </ac:spMkLst>
        </pc:spChg>
        <pc:graphicFrameChg chg="add del mod">
          <ac:chgData name="Alfred Asterjadhi" userId="39de57b9-85c0-4fd1-aaac-8ca2b6560ad0" providerId="ADAL" clId="{FDB479F4-74BA-4CDD-9500-19B0337B71F0}" dt="2022-03-24T16:59:21.720" v="1759"/>
          <ac:graphicFrameMkLst>
            <pc:docMk/>
            <pc:sldMk cId="2299072198" sldId="768"/>
            <ac:graphicFrameMk id="8" creationId="{39CD56BB-69C9-48F3-A6E6-6C9C15803626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07:41.805" v="1975"/>
          <ac:graphicFrameMkLst>
            <pc:docMk/>
            <pc:sldMk cId="2299072198" sldId="768"/>
            <ac:graphicFrameMk id="9" creationId="{F88332AC-5156-4382-8BF5-419043EFA840}"/>
          </ac:graphicFrameMkLst>
        </pc:graphicFrameChg>
      </pc:sldChg>
      <pc:sldChg chg="addSp delSp modSp add del mod">
        <pc:chgData name="Alfred Asterjadhi" userId="39de57b9-85c0-4fd1-aaac-8ca2b6560ad0" providerId="ADAL" clId="{FDB479F4-74BA-4CDD-9500-19B0337B71F0}" dt="2022-04-12T16:49:13.232" v="6817" actId="47"/>
        <pc:sldMkLst>
          <pc:docMk/>
          <pc:sldMk cId="373161124" sldId="769"/>
        </pc:sldMkLst>
        <pc:spChg chg="mod">
          <ac:chgData name="Alfred Asterjadhi" userId="39de57b9-85c0-4fd1-aaac-8ca2b6560ad0" providerId="ADAL" clId="{FDB479F4-74BA-4CDD-9500-19B0337B71F0}" dt="2022-03-31T16:24:42.131" v="5696" actId="20577"/>
          <ac:spMkLst>
            <pc:docMk/>
            <pc:sldMk cId="373161124" sldId="769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2:53.303" v="6781" actId="207"/>
          <ac:spMkLst>
            <pc:docMk/>
            <pc:sldMk cId="373161124" sldId="769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4T17:31:28.598" v="2373"/>
          <ac:graphicFrameMkLst>
            <pc:docMk/>
            <pc:sldMk cId="373161124" sldId="769"/>
            <ac:graphicFrameMk id="7" creationId="{F4ED777F-CD45-413B-8C43-E1443B0646EC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24T17:34:50.546" v="2463"/>
          <ac:graphicFrameMkLst>
            <pc:docMk/>
            <pc:sldMk cId="373161124" sldId="769"/>
            <ac:graphicFrameMk id="8" creationId="{2A81BFA3-D92C-408E-B2AA-ACAA5DE1A85B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2T17:11:48.025" v="6968" actId="20577"/>
        <pc:sldMkLst>
          <pc:docMk/>
          <pc:sldMk cId="1709531596" sldId="770"/>
        </pc:sldMkLst>
        <pc:spChg chg="mod">
          <ac:chgData name="Alfred Asterjadhi" userId="39de57b9-85c0-4fd1-aaac-8ca2b6560ad0" providerId="ADAL" clId="{FDB479F4-74BA-4CDD-9500-19B0337B71F0}" dt="2022-04-12T16:49:37.257" v="6821" actId="20577"/>
          <ac:spMkLst>
            <pc:docMk/>
            <pc:sldMk cId="1709531596" sldId="770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7:11:48.025" v="6968" actId="20577"/>
          <ac:spMkLst>
            <pc:docMk/>
            <pc:sldMk cId="1709531596" sldId="770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FDB479F4-74BA-4CDD-9500-19B0337B71F0}" dt="2022-04-12T16:49:47.451" v="6824" actId="20577"/>
        <pc:sldMkLst>
          <pc:docMk/>
          <pc:sldMk cId="3198281512" sldId="771"/>
        </pc:sldMkLst>
        <pc:spChg chg="mod">
          <ac:chgData name="Alfred Asterjadhi" userId="39de57b9-85c0-4fd1-aaac-8ca2b6560ad0" providerId="ADAL" clId="{FDB479F4-74BA-4CDD-9500-19B0337B71F0}" dt="2022-04-12T16:49:47.451" v="6824" actId="20577"/>
          <ac:spMkLst>
            <pc:docMk/>
            <pc:sldMk cId="3198281512" sldId="771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6:49:42.346" v="6822" actId="20577"/>
          <ac:spMkLst>
            <pc:docMk/>
            <pc:sldMk cId="3198281512" sldId="771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25T02:00:24.825" v="3125"/>
          <ac:graphicFrameMkLst>
            <pc:docMk/>
            <pc:sldMk cId="3198281512" sldId="771"/>
            <ac:graphicFrameMk id="7" creationId="{44EAF9D0-690D-488C-BCB3-3ACA2AB1E72C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2T17:07:04.615" v="6945" actId="404"/>
        <pc:sldMkLst>
          <pc:docMk/>
          <pc:sldMk cId="1453109721" sldId="772"/>
        </pc:sldMkLst>
        <pc:spChg chg="mod">
          <ac:chgData name="Alfred Asterjadhi" userId="39de57b9-85c0-4fd1-aaac-8ca2b6560ad0" providerId="ADAL" clId="{FDB479F4-74BA-4CDD-9500-19B0337B71F0}" dt="2022-04-12T16:49:57.936" v="6826" actId="20577"/>
          <ac:spMkLst>
            <pc:docMk/>
            <pc:sldMk cId="1453109721" sldId="772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7:07:04.615" v="6945" actId="404"/>
          <ac:spMkLst>
            <pc:docMk/>
            <pc:sldMk cId="1453109721" sldId="7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FDB479F4-74BA-4CDD-9500-19B0337B71F0}" dt="2022-04-12T01:57:13.753" v="6736" actId="20577"/>
        <pc:sldMkLst>
          <pc:docMk/>
          <pc:sldMk cId="2320054578" sldId="773"/>
        </pc:sldMkLst>
        <pc:spChg chg="mod">
          <ac:chgData name="Alfred Asterjadhi" userId="39de57b9-85c0-4fd1-aaac-8ca2b6560ad0" providerId="ADAL" clId="{FDB479F4-74BA-4CDD-9500-19B0337B71F0}" dt="2022-03-29T16:51:30.508" v="3714" actId="20577"/>
          <ac:spMkLst>
            <pc:docMk/>
            <pc:sldMk cId="2320054578" sldId="773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2T01:57:13.753" v="6736" actId="20577"/>
          <ac:spMkLst>
            <pc:docMk/>
            <pc:sldMk cId="2320054578" sldId="773"/>
            <ac:spMk id="10" creationId="{99A414B4-2CCE-47B7-A036-CF3630BA2538}"/>
          </ac:spMkLst>
        </pc:spChg>
      </pc:sldChg>
      <pc:sldChg chg="new del">
        <pc:chgData name="Alfred Asterjadhi" userId="39de57b9-85c0-4fd1-aaac-8ca2b6560ad0" providerId="ADAL" clId="{FDB479F4-74BA-4CDD-9500-19B0337B71F0}" dt="2022-03-30T16:46:31.839" v="3967" actId="47"/>
        <pc:sldMkLst>
          <pc:docMk/>
          <pc:sldMk cId="2265838617" sldId="774"/>
        </pc:sldMkLst>
      </pc:sldChg>
      <pc:sldChg chg="addSp delSp modSp add mod">
        <pc:chgData name="Alfred Asterjadhi" userId="39de57b9-85c0-4fd1-aaac-8ca2b6560ad0" providerId="ADAL" clId="{FDB479F4-74BA-4CDD-9500-19B0337B71F0}" dt="2022-04-12T17:09:33.447" v="6954"/>
        <pc:sldMkLst>
          <pc:docMk/>
          <pc:sldMk cId="491324814" sldId="775"/>
        </pc:sldMkLst>
        <pc:spChg chg="mod">
          <ac:chgData name="Alfred Asterjadhi" userId="39de57b9-85c0-4fd1-aaac-8ca2b6560ad0" providerId="ADAL" clId="{FDB479F4-74BA-4CDD-9500-19B0337B71F0}" dt="2022-04-12T16:52:42.494" v="6856" actId="20577"/>
          <ac:spMkLst>
            <pc:docMk/>
            <pc:sldMk cId="491324814" sldId="775"/>
            <ac:spMk id="2" creationId="{49510D9F-7498-4603-98A7-A6DB1EDD560E}"/>
          </ac:spMkLst>
        </pc:spChg>
        <pc:spChg chg="mod">
          <ac:chgData name="Alfred Asterjadhi" userId="39de57b9-85c0-4fd1-aaac-8ca2b6560ad0" providerId="ADAL" clId="{FDB479F4-74BA-4CDD-9500-19B0337B71F0}" dt="2022-04-12T17:09:33.447" v="6954"/>
          <ac:spMkLst>
            <pc:docMk/>
            <pc:sldMk cId="491324814" sldId="775"/>
            <ac:spMk id="3" creationId="{93EB16D6-11CB-4092-9D44-C889CC5233EA}"/>
          </ac:spMkLst>
        </pc:spChg>
        <pc:graphicFrameChg chg="add del mod">
          <ac:chgData name="Alfred Asterjadhi" userId="39de57b9-85c0-4fd1-aaac-8ca2b6560ad0" providerId="ADAL" clId="{FDB479F4-74BA-4CDD-9500-19B0337B71F0}" dt="2022-03-30T17:13:54.785" v="4221"/>
          <ac:graphicFrameMkLst>
            <pc:docMk/>
            <pc:sldMk cId="491324814" sldId="775"/>
            <ac:graphicFrameMk id="7" creationId="{102D2D37-E749-43C6-9D61-1D13FECA46CE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6:41.931" v="4848"/>
          <ac:graphicFrameMkLst>
            <pc:docMk/>
            <pc:sldMk cId="491324814" sldId="775"/>
            <ac:graphicFrameMk id="8" creationId="{6FE81110-2881-4504-AB04-4A346B5FE85B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38:28.199" v="4874"/>
          <ac:graphicFrameMkLst>
            <pc:docMk/>
            <pc:sldMk cId="491324814" sldId="775"/>
            <ac:graphicFrameMk id="9" creationId="{3046D96B-BE18-48AE-888C-D72910DDF525}"/>
          </ac:graphicFrameMkLst>
        </pc:graphicFrameChg>
        <pc:graphicFrameChg chg="add del mod">
          <ac:chgData name="Alfred Asterjadhi" userId="39de57b9-85c0-4fd1-aaac-8ca2b6560ad0" providerId="ADAL" clId="{FDB479F4-74BA-4CDD-9500-19B0337B71F0}" dt="2022-03-30T18:40:33.989" v="4921"/>
          <ac:graphicFrameMkLst>
            <pc:docMk/>
            <pc:sldMk cId="491324814" sldId="775"/>
            <ac:graphicFrameMk id="10" creationId="{A7BD8C7E-A250-4EED-947E-091D0A73E210}"/>
          </ac:graphicFrameMkLst>
        </pc:graphicFrameChg>
      </pc:sldChg>
      <pc:sldChg chg="modSp add mod">
        <pc:chgData name="Alfred Asterjadhi" userId="39de57b9-85c0-4fd1-aaac-8ca2b6560ad0" providerId="ADAL" clId="{FDB479F4-74BA-4CDD-9500-19B0337B71F0}" dt="2022-04-12T01:56:16.638" v="6700" actId="6549"/>
        <pc:sldMkLst>
          <pc:docMk/>
          <pc:sldMk cId="1853217536" sldId="776"/>
        </pc:sldMkLst>
        <pc:spChg chg="mod">
          <ac:chgData name="Alfred Asterjadhi" userId="39de57b9-85c0-4fd1-aaac-8ca2b6560ad0" providerId="ADAL" clId="{FDB479F4-74BA-4CDD-9500-19B0337B71F0}" dt="2022-03-31T15:13:54.187" v="5617" actId="207"/>
          <ac:spMkLst>
            <pc:docMk/>
            <pc:sldMk cId="1853217536" sldId="776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2T01:56:16.638" v="6700" actId="6549"/>
          <ac:spMkLst>
            <pc:docMk/>
            <pc:sldMk cId="1853217536" sldId="776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01:57:28.778" v="6737" actId="47"/>
        <pc:sldMkLst>
          <pc:docMk/>
          <pc:sldMk cId="1778784125" sldId="777"/>
        </pc:sldMkLst>
        <pc:spChg chg="mod">
          <ac:chgData name="Alfred Asterjadhi" userId="39de57b9-85c0-4fd1-aaac-8ca2b6560ad0" providerId="ADAL" clId="{FDB479F4-74BA-4CDD-9500-19B0337B71F0}" dt="2022-04-06T16:27:49.981" v="5734" actId="20577"/>
          <ac:spMkLst>
            <pc:docMk/>
            <pc:sldMk cId="1778784125" sldId="777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0T01:55:04.681" v="6129" actId="6549"/>
          <ac:spMkLst>
            <pc:docMk/>
            <pc:sldMk cId="1778784125" sldId="777"/>
            <ac:spMk id="3" creationId="{A422DFD1-B92D-4153-84B3-E4655916B343}"/>
          </ac:spMkLst>
        </pc:spChg>
      </pc:sldChg>
      <pc:sldChg chg="new">
        <pc:chgData name="Alfred Asterjadhi" userId="39de57b9-85c0-4fd1-aaac-8ca2b6560ad0" providerId="ADAL" clId="{FDB479F4-74BA-4CDD-9500-19B0337B71F0}" dt="2022-04-07T16:36:11.833" v="5949" actId="680"/>
        <pc:sldMkLst>
          <pc:docMk/>
          <pc:sldMk cId="1794995478" sldId="778"/>
        </pc:sldMkLst>
      </pc:sldChg>
      <pc:sldChg chg="modSp add mod">
        <pc:chgData name="Alfred Asterjadhi" userId="39de57b9-85c0-4fd1-aaac-8ca2b6560ad0" providerId="ADAL" clId="{FDB479F4-74BA-4CDD-9500-19B0337B71F0}" dt="2022-04-07T16:36:20.304" v="5952" actId="20577"/>
        <pc:sldMkLst>
          <pc:docMk/>
          <pc:sldMk cId="3214920641" sldId="779"/>
        </pc:sldMkLst>
        <pc:spChg chg="mod">
          <ac:chgData name="Alfred Asterjadhi" userId="39de57b9-85c0-4fd1-aaac-8ca2b6560ad0" providerId="ADAL" clId="{FDB479F4-74BA-4CDD-9500-19B0337B71F0}" dt="2022-04-07T16:36:20.304" v="5952" actId="20577"/>
          <ac:spMkLst>
            <pc:docMk/>
            <pc:sldMk cId="3214920641" sldId="7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FDB479F4-74BA-4CDD-9500-19B0337B71F0}" dt="2022-04-12T01:49:47.480" v="6507" actId="20577"/>
        <pc:sldMkLst>
          <pc:docMk/>
          <pc:sldMk cId="1408533369" sldId="780"/>
        </pc:sldMkLst>
        <pc:spChg chg="mod">
          <ac:chgData name="Alfred Asterjadhi" userId="39de57b9-85c0-4fd1-aaac-8ca2b6560ad0" providerId="ADAL" clId="{FDB479F4-74BA-4CDD-9500-19B0337B71F0}" dt="2022-04-07T16:36:32.213" v="5954" actId="20577"/>
          <ac:spMkLst>
            <pc:docMk/>
            <pc:sldMk cId="1408533369" sldId="780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12T01:49:47.480" v="6507" actId="20577"/>
          <ac:spMkLst>
            <pc:docMk/>
            <pc:sldMk cId="1408533369" sldId="7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FDB479F4-74BA-4CDD-9500-19B0337B71F0}" dt="2022-04-07T18:41:27.708" v="6121" actId="115"/>
        <pc:sldMkLst>
          <pc:docMk/>
          <pc:sldMk cId="465819219" sldId="781"/>
        </pc:sldMkLst>
        <pc:spChg chg="mod">
          <ac:chgData name="Alfred Asterjadhi" userId="39de57b9-85c0-4fd1-aaac-8ca2b6560ad0" providerId="ADAL" clId="{FDB479F4-74BA-4CDD-9500-19B0337B71F0}" dt="2022-04-07T16:42:33.756" v="6036" actId="20577"/>
          <ac:spMkLst>
            <pc:docMk/>
            <pc:sldMk cId="465819219" sldId="781"/>
            <ac:spMk id="2" creationId="{12372A2F-8025-42D4-B5ED-6E7667DF00C8}"/>
          </ac:spMkLst>
        </pc:spChg>
        <pc:spChg chg="mod">
          <ac:chgData name="Alfred Asterjadhi" userId="39de57b9-85c0-4fd1-aaac-8ca2b6560ad0" providerId="ADAL" clId="{FDB479F4-74BA-4CDD-9500-19B0337B71F0}" dt="2022-04-07T18:41:27.708" v="6121" actId="115"/>
          <ac:spMkLst>
            <pc:docMk/>
            <pc:sldMk cId="465819219" sldId="781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2:47.135" v="6857" actId="20577"/>
        <pc:sldMkLst>
          <pc:docMk/>
          <pc:sldMk cId="2118368711" sldId="782"/>
        </pc:sldMkLst>
        <pc:spChg chg="mod">
          <ac:chgData name="Alfred Asterjadhi" userId="39de57b9-85c0-4fd1-aaac-8ca2b6560ad0" providerId="ADAL" clId="{FDB479F4-74BA-4CDD-9500-19B0337B71F0}" dt="2022-04-12T16:52:47.135" v="6857" actId="20577"/>
          <ac:spMkLst>
            <pc:docMk/>
            <pc:sldMk cId="2118368711" sldId="782"/>
            <ac:spMk id="2" creationId="{07272060-6211-4F17-A9ED-AE61F1FD2529}"/>
          </ac:spMkLst>
        </pc:spChg>
        <pc:spChg chg="mod">
          <ac:chgData name="Alfred Asterjadhi" userId="39de57b9-85c0-4fd1-aaac-8ca2b6560ad0" providerId="ADAL" clId="{FDB479F4-74BA-4CDD-9500-19B0337B71F0}" dt="2022-04-12T16:51:09.238" v="6835" actId="20577"/>
          <ac:spMkLst>
            <pc:docMk/>
            <pc:sldMk cId="2118368711" sldId="782"/>
            <ac:spMk id="3" creationId="{A422DFD1-B92D-4153-84B3-E4655916B343}"/>
          </ac:spMkLst>
        </pc:spChg>
      </pc:sldChg>
      <pc:sldChg chg="modSp add del mod">
        <pc:chgData name="Alfred Asterjadhi" userId="39de57b9-85c0-4fd1-aaac-8ca2b6560ad0" providerId="ADAL" clId="{FDB479F4-74BA-4CDD-9500-19B0337B71F0}" dt="2022-04-10T01:58:12.676" v="6283" actId="47"/>
        <pc:sldMkLst>
          <pc:docMk/>
          <pc:sldMk cId="907088695" sldId="783"/>
        </pc:sldMkLst>
        <pc:spChg chg="mod">
          <ac:chgData name="Alfred Asterjadhi" userId="39de57b9-85c0-4fd1-aaac-8ca2b6560ad0" providerId="ADAL" clId="{FDB479F4-74BA-4CDD-9500-19B0337B71F0}" dt="2022-04-10T01:58:02.499" v="6282" actId="20577"/>
          <ac:spMkLst>
            <pc:docMk/>
            <pc:sldMk cId="907088695" sldId="783"/>
            <ac:spMk id="2" creationId="{07272060-6211-4F17-A9ED-AE61F1FD2529}"/>
          </ac:spMkLst>
        </pc:spChg>
      </pc:sldChg>
      <pc:sldChg chg="modSp new mod">
        <pc:chgData name="Alfred Asterjadhi" userId="39de57b9-85c0-4fd1-aaac-8ca2b6560ad0" providerId="ADAL" clId="{FDB479F4-74BA-4CDD-9500-19B0337B71F0}" dt="2022-04-12T16:52:50.919" v="6858" actId="20577"/>
        <pc:sldMkLst>
          <pc:docMk/>
          <pc:sldMk cId="2265090622" sldId="783"/>
        </pc:sldMkLst>
        <pc:spChg chg="mod">
          <ac:chgData name="Alfred Asterjadhi" userId="39de57b9-85c0-4fd1-aaac-8ca2b6560ad0" providerId="ADAL" clId="{FDB479F4-74BA-4CDD-9500-19B0337B71F0}" dt="2022-04-12T16:52:50.919" v="6858" actId="20577"/>
          <ac:spMkLst>
            <pc:docMk/>
            <pc:sldMk cId="2265090622" sldId="783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2:21.560" v="6854" actId="20577"/>
          <ac:spMkLst>
            <pc:docMk/>
            <pc:sldMk cId="2265090622" sldId="783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2T16:53:44.324" v="6873" actId="20577"/>
        <pc:sldMkLst>
          <pc:docMk/>
          <pc:sldMk cId="658012196" sldId="784"/>
        </pc:sldMkLst>
        <pc:spChg chg="mod">
          <ac:chgData name="Alfred Asterjadhi" userId="39de57b9-85c0-4fd1-aaac-8ca2b6560ad0" providerId="ADAL" clId="{FDB479F4-74BA-4CDD-9500-19B0337B71F0}" dt="2022-04-12T16:52:54.982" v="6859" actId="20577"/>
          <ac:spMkLst>
            <pc:docMk/>
            <pc:sldMk cId="658012196" sldId="784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3:44.324" v="6873" actId="20577"/>
          <ac:spMkLst>
            <pc:docMk/>
            <pc:sldMk cId="658012196" sldId="784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2T16:54:30.769" v="6880" actId="20577"/>
        <pc:sldMkLst>
          <pc:docMk/>
          <pc:sldMk cId="4177694835" sldId="785"/>
        </pc:sldMkLst>
        <pc:spChg chg="mod">
          <ac:chgData name="Alfred Asterjadhi" userId="39de57b9-85c0-4fd1-aaac-8ca2b6560ad0" providerId="ADAL" clId="{FDB479F4-74BA-4CDD-9500-19B0337B71F0}" dt="2022-04-12T16:52:58.924" v="6860" actId="20577"/>
          <ac:spMkLst>
            <pc:docMk/>
            <pc:sldMk cId="4177694835" sldId="785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30.769" v="6880" actId="20577"/>
          <ac:spMkLst>
            <pc:docMk/>
            <pc:sldMk cId="4177694835" sldId="785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7:12:00.087" v="6969" actId="47"/>
        <pc:sldMkLst>
          <pc:docMk/>
          <pc:sldMk cId="3150615892" sldId="786"/>
        </pc:sldMkLst>
        <pc:spChg chg="mod">
          <ac:chgData name="Alfred Asterjadhi" userId="39de57b9-85c0-4fd1-aaac-8ca2b6560ad0" providerId="ADAL" clId="{FDB479F4-74BA-4CDD-9500-19B0337B71F0}" dt="2022-04-12T16:53:03.502" v="6862" actId="20577"/>
          <ac:spMkLst>
            <pc:docMk/>
            <pc:sldMk cId="3150615892" sldId="786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4:45.816" v="6888" actId="20577"/>
          <ac:spMkLst>
            <pc:docMk/>
            <pc:sldMk cId="3150615892" sldId="786"/>
            <ac:spMk id="3" creationId="{3917E3A2-65E2-43CC-8703-41CD0178EDA4}"/>
          </ac:spMkLst>
        </pc:spChg>
      </pc:sldChg>
      <pc:sldChg chg="modSp add mod">
        <pc:chgData name="Alfred Asterjadhi" userId="39de57b9-85c0-4fd1-aaac-8ca2b6560ad0" providerId="ADAL" clId="{FDB479F4-74BA-4CDD-9500-19B0337B71F0}" dt="2022-04-12T17:12:04.090" v="6971" actId="20577"/>
        <pc:sldMkLst>
          <pc:docMk/>
          <pc:sldMk cId="2790611914" sldId="787"/>
        </pc:sldMkLst>
        <pc:spChg chg="mod">
          <ac:chgData name="Alfred Asterjadhi" userId="39de57b9-85c0-4fd1-aaac-8ca2b6560ad0" providerId="ADAL" clId="{FDB479F4-74BA-4CDD-9500-19B0337B71F0}" dt="2022-04-12T17:12:04.090" v="6971" actId="20577"/>
          <ac:spMkLst>
            <pc:docMk/>
            <pc:sldMk cId="2790611914" sldId="787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7:05:50.594" v="6942" actId="20577"/>
          <ac:spMkLst>
            <pc:docMk/>
            <pc:sldMk cId="2790611914" sldId="787"/>
            <ac:spMk id="3" creationId="{3917E3A2-65E2-43CC-8703-41CD0178EDA4}"/>
          </ac:spMkLst>
        </pc:spChg>
      </pc:sldChg>
      <pc:sldChg chg="modSp new del mod">
        <pc:chgData name="Alfred Asterjadhi" userId="39de57b9-85c0-4fd1-aaac-8ca2b6560ad0" providerId="ADAL" clId="{FDB479F4-74BA-4CDD-9500-19B0337B71F0}" dt="2022-04-12T16:47:41.844" v="6786" actId="47"/>
        <pc:sldMkLst>
          <pc:docMk/>
          <pc:sldMk cId="439007780" sldId="788"/>
        </pc:sldMkLst>
        <pc:spChg chg="mod">
          <ac:chgData name="Alfred Asterjadhi" userId="39de57b9-85c0-4fd1-aaac-8ca2b6560ad0" providerId="ADAL" clId="{FDB479F4-74BA-4CDD-9500-19B0337B71F0}" dt="2022-04-12T16:47:36.800" v="6784"/>
          <ac:spMkLst>
            <pc:docMk/>
            <pc:sldMk cId="439007780" sldId="788"/>
            <ac:spMk id="3" creationId="{1B155077-96D8-49A7-8430-83A20D4BB4E7}"/>
          </ac:spMkLst>
        </pc:spChg>
      </pc:sldChg>
      <pc:sldChg chg="modSp add mod">
        <pc:chgData name="Alfred Asterjadhi" userId="39de57b9-85c0-4fd1-aaac-8ca2b6560ad0" providerId="ADAL" clId="{FDB479F4-74BA-4CDD-9500-19B0337B71F0}" dt="2022-04-12T17:12:09.038" v="6972" actId="20577"/>
        <pc:sldMkLst>
          <pc:docMk/>
          <pc:sldMk cId="2972187196" sldId="789"/>
        </pc:sldMkLst>
        <pc:spChg chg="mod">
          <ac:chgData name="Alfred Asterjadhi" userId="39de57b9-85c0-4fd1-aaac-8ca2b6560ad0" providerId="ADAL" clId="{FDB479F4-74BA-4CDD-9500-19B0337B71F0}" dt="2022-04-12T17:12:09.038" v="6972" actId="20577"/>
          <ac:spMkLst>
            <pc:docMk/>
            <pc:sldMk cId="2972187196" sldId="789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7:06:05.737" v="6944" actId="20577"/>
          <ac:spMkLst>
            <pc:docMk/>
            <pc:sldMk cId="2972187196" sldId="789"/>
            <ac:spMk id="3" creationId="{3917E3A2-65E2-43CC-8703-41CD0178EDA4}"/>
          </ac:spMkLst>
        </pc:spChg>
      </pc:sldChg>
      <pc:sldChg chg="modSp add del mod">
        <pc:chgData name="Alfred Asterjadhi" userId="39de57b9-85c0-4fd1-aaac-8ca2b6560ad0" providerId="ADAL" clId="{FDB479F4-74BA-4CDD-9500-19B0337B71F0}" dt="2022-04-12T16:55:47.946" v="6920" actId="47"/>
        <pc:sldMkLst>
          <pc:docMk/>
          <pc:sldMk cId="812977607" sldId="790"/>
        </pc:sldMkLst>
        <pc:spChg chg="mod">
          <ac:chgData name="Alfred Asterjadhi" userId="39de57b9-85c0-4fd1-aaac-8ca2b6560ad0" providerId="ADAL" clId="{FDB479F4-74BA-4CDD-9500-19B0337B71F0}" dt="2022-04-12T16:55:40.271" v="6919" actId="20577"/>
          <ac:spMkLst>
            <pc:docMk/>
            <pc:sldMk cId="812977607" sldId="790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FDB479F4-74BA-4CDD-9500-19B0337B71F0}" dt="2022-04-12T17:12:12.845" v="6973" actId="20577"/>
        <pc:sldMkLst>
          <pc:docMk/>
          <pc:sldMk cId="3352402130" sldId="791"/>
        </pc:sldMkLst>
        <pc:spChg chg="mod">
          <ac:chgData name="Alfred Asterjadhi" userId="39de57b9-85c0-4fd1-aaac-8ca2b6560ad0" providerId="ADAL" clId="{FDB479F4-74BA-4CDD-9500-19B0337B71F0}" dt="2022-04-12T17:12:12.845" v="6973" actId="20577"/>
          <ac:spMkLst>
            <pc:docMk/>
            <pc:sldMk cId="3352402130" sldId="791"/>
            <ac:spMk id="2" creationId="{DDF78CE8-C80C-4DE6-8DDD-AFA792511CF9}"/>
          </ac:spMkLst>
        </pc:spChg>
        <pc:spChg chg="mod">
          <ac:chgData name="Alfred Asterjadhi" userId="39de57b9-85c0-4fd1-aaac-8ca2b6560ad0" providerId="ADAL" clId="{FDB479F4-74BA-4CDD-9500-19B0337B71F0}" dt="2022-04-12T16:55:29.976" v="6917" actId="20577"/>
          <ac:spMkLst>
            <pc:docMk/>
            <pc:sldMk cId="3352402130" sldId="791"/>
            <ac:spMk id="3" creationId="{3917E3A2-65E2-43CC-8703-41CD0178EDA4}"/>
          </ac:spMkLst>
        </pc:spChg>
      </pc:sldChg>
      <pc:sldMasterChg chg="modSp mod">
        <pc:chgData name="Alfred Asterjadhi" userId="39de57b9-85c0-4fd1-aaac-8ca2b6560ad0" providerId="ADAL" clId="{FDB479F4-74BA-4CDD-9500-19B0337B71F0}" dt="2022-04-12T17:14:54.070" v="697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DB479F4-74BA-4CDD-9500-19B0337B71F0}" dt="2022-04-12T17:14:54.070" v="697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086FEFA-6DDE-4081-8649-69C8CEA71D5A}"/>
    <pc:docChg chg="undo redo custSel addSld delSld modSld sldOrd modMainMaster">
      <pc:chgData name="Alfred Asterjadhi" userId="39de57b9-85c0-4fd1-aaac-8ca2b6560ad0" providerId="ADAL" clId="{B086FEFA-6DDE-4081-8649-69C8CEA71D5A}" dt="2022-03-12T16:46:00.424" v="4114" actId="20577"/>
      <pc:docMkLst>
        <pc:docMk/>
      </pc:docMkLst>
      <pc:sldChg chg="modSp mod">
        <pc:chgData name="Alfred Asterjadhi" userId="39de57b9-85c0-4fd1-aaac-8ca2b6560ad0" providerId="ADAL" clId="{B086FEFA-6DDE-4081-8649-69C8CEA71D5A}" dt="2022-02-25T18:37:09.090" v="1333" actId="20577"/>
        <pc:sldMkLst>
          <pc:docMk/>
          <pc:sldMk cId="1936314469" sldId="732"/>
        </pc:sldMkLst>
        <pc:spChg chg="mod">
          <ac:chgData name="Alfred Asterjadhi" userId="39de57b9-85c0-4fd1-aaac-8ca2b6560ad0" providerId="ADAL" clId="{B086FEFA-6DDE-4081-8649-69C8CEA71D5A}" dt="2022-02-25T18:37:09.090" v="1333" actId="20577"/>
          <ac:spMkLst>
            <pc:docMk/>
            <pc:sldMk cId="1936314469" sldId="732"/>
            <ac:spMk id="6" creationId="{7488035E-BDAD-477C-AA55-E8989C4B7B8C}"/>
          </ac:spMkLst>
        </pc:spChg>
        <pc:spChg chg="mod">
          <ac:chgData name="Alfred Asterjadhi" userId="39de57b9-85c0-4fd1-aaac-8ca2b6560ad0" providerId="ADAL" clId="{B086FEFA-6DDE-4081-8649-69C8CEA71D5A}" dt="2022-02-25T18:37:01.120" v="1328" actId="20577"/>
          <ac:spMkLst>
            <pc:docMk/>
            <pc:sldMk cId="1936314469" sldId="732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B086FEFA-6DDE-4081-8649-69C8CEA71D5A}" dt="2022-03-09T15:07:36.590" v="2237"/>
        <pc:sldMkLst>
          <pc:docMk/>
          <pc:sldMk cId="3835701283" sldId="733"/>
        </pc:sldMkLst>
        <pc:spChg chg="mod">
          <ac:chgData name="Alfred Asterjadhi" userId="39de57b9-85c0-4fd1-aaac-8ca2b6560ad0" providerId="ADAL" clId="{B086FEFA-6DDE-4081-8649-69C8CEA71D5A}" dt="2022-02-25T18:37:19.780" v="1337"/>
          <ac:spMkLst>
            <pc:docMk/>
            <pc:sldMk cId="3835701283" sldId="73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7:36.590" v="2237"/>
          <ac:spMkLst>
            <pc:docMk/>
            <pc:sldMk cId="3835701283" sldId="73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5:12:49.245" v="2346" actId="6549"/>
        <pc:sldMkLst>
          <pc:docMk/>
          <pc:sldMk cId="2191866949" sldId="734"/>
        </pc:sldMkLst>
        <pc:spChg chg="mod">
          <ac:chgData name="Alfred Asterjadhi" userId="39de57b9-85c0-4fd1-aaac-8ca2b6560ad0" providerId="ADAL" clId="{B086FEFA-6DDE-4081-8649-69C8CEA71D5A}" dt="2022-03-09T15:11:46.257" v="2320" actId="20577"/>
          <ac:spMkLst>
            <pc:docMk/>
            <pc:sldMk cId="2191866949" sldId="73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6.256" v="1340"/>
          <ac:spMkLst>
            <pc:docMk/>
            <pc:sldMk cId="2191866949" sldId="734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2:49.245" v="2346" actId="6549"/>
          <ac:spMkLst>
            <pc:docMk/>
            <pc:sldMk cId="2191866949" sldId="73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086FEFA-6DDE-4081-8649-69C8CEA71D5A}" dt="2022-03-09T16:22:02.426" v="2892" actId="6549"/>
        <pc:sldMkLst>
          <pc:docMk/>
          <pc:sldMk cId="2962568694" sldId="735"/>
        </pc:sldMkLst>
        <pc:spChg chg="mod">
          <ac:chgData name="Alfred Asterjadhi" userId="39de57b9-85c0-4fd1-aaac-8ca2b6560ad0" providerId="ADAL" clId="{B086FEFA-6DDE-4081-8649-69C8CEA71D5A}" dt="2022-03-09T15:12:54.927" v="2347" actId="20577"/>
          <ac:spMkLst>
            <pc:docMk/>
            <pc:sldMk cId="2962568694" sldId="73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9.698" v="1341"/>
          <ac:spMkLst>
            <pc:docMk/>
            <pc:sldMk cId="2962568694" sldId="735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6:22:02.426" v="2892" actId="6549"/>
          <ac:spMkLst>
            <pc:docMk/>
            <pc:sldMk cId="2962568694" sldId="73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9:04.028" v="2267" actId="6549"/>
        <pc:sldMkLst>
          <pc:docMk/>
          <pc:sldMk cId="3840205801" sldId="736"/>
        </pc:sldMkLst>
        <pc:spChg chg="mod">
          <ac:chgData name="Alfred Asterjadhi" userId="39de57b9-85c0-4fd1-aaac-8ca2b6560ad0" providerId="ADAL" clId="{B086FEFA-6DDE-4081-8649-69C8CEA71D5A}" dt="2022-02-14T00:18:14.845" v="218" actId="20577"/>
          <ac:spMkLst>
            <pc:docMk/>
            <pc:sldMk cId="3840205801" sldId="736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1.954" v="1338"/>
          <ac:spMkLst>
            <pc:docMk/>
            <pc:sldMk cId="3840205801" sldId="736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09:04.028" v="2267" actId="6549"/>
          <ac:spMkLst>
            <pc:docMk/>
            <pc:sldMk cId="3840205801" sldId="73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2:14.046" v="2540"/>
        <pc:sldMkLst>
          <pc:docMk/>
          <pc:sldMk cId="1642065000" sldId="737"/>
        </pc:sldMkLst>
        <pc:spChg chg="mod">
          <ac:chgData name="Alfred Asterjadhi" userId="39de57b9-85c0-4fd1-aaac-8ca2b6560ad0" providerId="ADAL" clId="{B086FEFA-6DDE-4081-8649-69C8CEA71D5A}" dt="2022-03-09T15:21:15.963" v="2511" actId="20577"/>
          <ac:spMkLst>
            <pc:docMk/>
            <pc:sldMk cId="1642065000" sldId="73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4.533" v="1343"/>
          <ac:spMkLst>
            <pc:docMk/>
            <pc:sldMk cId="1642065000" sldId="737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2:14.046" v="2540"/>
          <ac:spMkLst>
            <pc:docMk/>
            <pc:sldMk cId="1642065000" sldId="73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9:12.229" v="2645" actId="20577"/>
        <pc:sldMkLst>
          <pc:docMk/>
          <pc:sldMk cId="1815819893" sldId="738"/>
        </pc:sldMkLst>
        <pc:spChg chg="mod">
          <ac:chgData name="Alfred Asterjadhi" userId="39de57b9-85c0-4fd1-aaac-8ca2b6560ad0" providerId="ADAL" clId="{B086FEFA-6DDE-4081-8649-69C8CEA71D5A}" dt="2022-03-09T15:23:43.983" v="2575" actId="20577"/>
          <ac:spMkLst>
            <pc:docMk/>
            <pc:sldMk cId="1815819893" sldId="73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6.974" v="1344"/>
          <ac:spMkLst>
            <pc:docMk/>
            <pc:sldMk cId="1815819893" sldId="738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29:12.229" v="2645" actId="20577"/>
          <ac:spMkLst>
            <pc:docMk/>
            <pc:sldMk cId="1815819893" sldId="73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0:15.763" v="2291" actId="6549"/>
        <pc:sldMkLst>
          <pc:docMk/>
          <pc:sldMk cId="1427413936" sldId="739"/>
        </pc:sldMkLst>
        <pc:spChg chg="mod">
          <ac:chgData name="Alfred Asterjadhi" userId="39de57b9-85c0-4fd1-aaac-8ca2b6560ad0" providerId="ADAL" clId="{B086FEFA-6DDE-4081-8649-69C8CEA71D5A}" dt="2022-02-15T15:40:28.148" v="467" actId="20577"/>
          <ac:spMkLst>
            <pc:docMk/>
            <pc:sldMk cId="1427413936" sldId="73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23.910" v="1339"/>
          <ac:spMkLst>
            <pc:docMk/>
            <pc:sldMk cId="1427413936" sldId="739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0:15.763" v="2291" actId="6549"/>
          <ac:spMkLst>
            <pc:docMk/>
            <pc:sldMk cId="1427413936" sldId="73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3:36.965" v="2751" actId="20577"/>
        <pc:sldMkLst>
          <pc:docMk/>
          <pc:sldMk cId="1652442541" sldId="740"/>
        </pc:sldMkLst>
        <pc:spChg chg="mod">
          <ac:chgData name="Alfred Asterjadhi" userId="39de57b9-85c0-4fd1-aaac-8ca2b6560ad0" providerId="ADAL" clId="{B086FEFA-6DDE-4081-8649-69C8CEA71D5A}" dt="2022-03-09T15:27:43.757" v="2635" actId="20577"/>
          <ac:spMkLst>
            <pc:docMk/>
            <pc:sldMk cId="1652442541" sldId="74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0.527" v="1345"/>
          <ac:spMkLst>
            <pc:docMk/>
            <pc:sldMk cId="1652442541" sldId="740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3:36.965" v="2751" actId="20577"/>
          <ac:spMkLst>
            <pc:docMk/>
            <pc:sldMk cId="1652442541" sldId="740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2-25T17:31:17.575" v="769" actId="47"/>
        <pc:sldMkLst>
          <pc:docMk/>
          <pc:sldMk cId="3290132159" sldId="741"/>
        </pc:sldMkLst>
        <pc:spChg chg="mod">
          <ac:chgData name="Alfred Asterjadhi" userId="39de57b9-85c0-4fd1-aaac-8ca2b6560ad0" providerId="ADAL" clId="{B086FEFA-6DDE-4081-8649-69C8CEA71D5A}" dt="2022-02-25T16:45:46.178" v="645" actId="20577"/>
          <ac:spMkLst>
            <pc:docMk/>
            <pc:sldMk cId="3290132159" sldId="741"/>
            <ac:spMk id="2" creationId="{12372A2F-8025-42D4-B5ED-6E7667DF00C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5:08.902" v="2423" actId="6549"/>
        <pc:sldMkLst>
          <pc:docMk/>
          <pc:sldMk cId="122009470" sldId="742"/>
        </pc:sldMkLst>
        <pc:spChg chg="mod">
          <ac:chgData name="Alfred Asterjadhi" userId="39de57b9-85c0-4fd1-aaac-8ca2b6560ad0" providerId="ADAL" clId="{B086FEFA-6DDE-4081-8649-69C8CEA71D5A}" dt="2022-03-09T15:14:14.152" v="2383" actId="20577"/>
          <ac:spMkLst>
            <pc:docMk/>
            <pc:sldMk cId="122009470" sldId="74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31.857" v="1342"/>
          <ac:spMkLst>
            <pc:docMk/>
            <pc:sldMk cId="122009470" sldId="742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15:08.902" v="2423" actId="6549"/>
          <ac:spMkLst>
            <pc:docMk/>
            <pc:sldMk cId="122009470" sldId="74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37:35.459" v="2856" actId="20577"/>
        <pc:sldMkLst>
          <pc:docMk/>
          <pc:sldMk cId="2602902683" sldId="743"/>
        </pc:sldMkLst>
        <pc:spChg chg="mod">
          <ac:chgData name="Alfred Asterjadhi" userId="39de57b9-85c0-4fd1-aaac-8ca2b6560ad0" providerId="ADAL" clId="{B086FEFA-6DDE-4081-8649-69C8CEA71D5A}" dt="2022-03-09T15:27:46.107" v="2636" actId="20577"/>
          <ac:spMkLst>
            <pc:docMk/>
            <pc:sldMk cId="2602902683" sldId="74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2-25T18:37:42.918" v="1346"/>
          <ac:spMkLst>
            <pc:docMk/>
            <pc:sldMk cId="2602902683" sldId="743"/>
            <ac:spMk id="6" creationId="{B63EF7E7-1362-4206-B209-115D49A6AA5A}"/>
          </ac:spMkLst>
        </pc:spChg>
        <pc:spChg chg="mod">
          <ac:chgData name="Alfred Asterjadhi" userId="39de57b9-85c0-4fd1-aaac-8ca2b6560ad0" providerId="ADAL" clId="{B086FEFA-6DDE-4081-8649-69C8CEA71D5A}" dt="2022-03-09T15:37:35.459" v="2856" actId="20577"/>
          <ac:spMkLst>
            <pc:docMk/>
            <pc:sldMk cId="2602902683" sldId="74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06:01.998" v="2205"/>
        <pc:sldMkLst>
          <pc:docMk/>
          <pc:sldMk cId="3720138393" sldId="744"/>
        </pc:sldMkLst>
        <pc:spChg chg="mod">
          <ac:chgData name="Alfred Asterjadhi" userId="39de57b9-85c0-4fd1-aaac-8ca2b6560ad0" providerId="ADAL" clId="{B086FEFA-6DDE-4081-8649-69C8CEA71D5A}" dt="2022-02-25T18:37:17.500" v="1336"/>
          <ac:spMkLst>
            <pc:docMk/>
            <pc:sldMk cId="3720138393" sldId="744"/>
            <ac:spMk id="4" creationId="{7335E98F-CD54-45CC-B242-37886F48A525}"/>
          </ac:spMkLst>
        </pc:spChg>
        <pc:spChg chg="mod">
          <ac:chgData name="Alfred Asterjadhi" userId="39de57b9-85c0-4fd1-aaac-8ca2b6560ad0" providerId="ADAL" clId="{B086FEFA-6DDE-4081-8649-69C8CEA71D5A}" dt="2022-03-09T15:06:01.998" v="2205"/>
          <ac:spMkLst>
            <pc:docMk/>
            <pc:sldMk cId="3720138393" sldId="744"/>
            <ac:spMk id="8" creationId="{30ECE423-DD38-4A25-AD6E-26DF5AC61863}"/>
          </ac:spMkLst>
        </pc:spChg>
      </pc:sldChg>
      <pc:sldChg chg="modSp new mod">
        <pc:chgData name="Alfred Asterjadhi" userId="39de57b9-85c0-4fd1-aaac-8ca2b6560ad0" providerId="ADAL" clId="{B086FEFA-6DDE-4081-8649-69C8CEA71D5A}" dt="2022-03-11T18:48:27.232" v="3725" actId="20577"/>
        <pc:sldMkLst>
          <pc:docMk/>
          <pc:sldMk cId="3131887928" sldId="745"/>
        </pc:sldMkLst>
        <pc:spChg chg="mod">
          <ac:chgData name="Alfred Asterjadhi" userId="39de57b9-85c0-4fd1-aaac-8ca2b6560ad0" providerId="ADAL" clId="{B086FEFA-6DDE-4081-8649-69C8CEA71D5A}" dt="2022-03-11T18:46:52.451" v="3716" actId="20577"/>
          <ac:spMkLst>
            <pc:docMk/>
            <pc:sldMk cId="3131887928" sldId="745"/>
            <ac:spMk id="2" creationId="{35CDB687-0632-4006-A686-C12015B002F3}"/>
          </ac:spMkLst>
        </pc:spChg>
        <pc:spChg chg="mod">
          <ac:chgData name="Alfred Asterjadhi" userId="39de57b9-85c0-4fd1-aaac-8ca2b6560ad0" providerId="ADAL" clId="{B086FEFA-6DDE-4081-8649-69C8CEA71D5A}" dt="2022-03-11T18:48:27.232" v="3725" actId="20577"/>
          <ac:spMkLst>
            <pc:docMk/>
            <pc:sldMk cId="3131887928" sldId="745"/>
            <ac:spMk id="3" creationId="{2A1DBDD1-7F19-4757-B753-A2A7E1EF91FE}"/>
          </ac:spMkLst>
        </pc:spChg>
        <pc:spChg chg="mod">
          <ac:chgData name="Alfred Asterjadhi" userId="39de57b9-85c0-4fd1-aaac-8ca2b6560ad0" providerId="ADAL" clId="{B086FEFA-6DDE-4081-8649-69C8CEA71D5A}" dt="2022-02-25T18:38:43.967" v="1368" actId="20577"/>
          <ac:spMkLst>
            <pc:docMk/>
            <pc:sldMk cId="3131887928" sldId="745"/>
            <ac:spMk id="6" creationId="{901BC188-0DC3-468B-88B2-63081D398E1A}"/>
          </ac:spMkLst>
        </pc:spChg>
      </pc:sldChg>
      <pc:sldChg chg="modSp add mod">
        <pc:chgData name="Alfred Asterjadhi" userId="39de57b9-85c0-4fd1-aaac-8ca2b6560ad0" providerId="ADAL" clId="{B086FEFA-6DDE-4081-8649-69C8CEA71D5A}" dt="2022-02-25T18:39:03.321" v="1371" actId="20577"/>
        <pc:sldMkLst>
          <pc:docMk/>
          <pc:sldMk cId="3373051434" sldId="746"/>
        </pc:sldMkLst>
        <pc:spChg chg="mod">
          <ac:chgData name="Alfred Asterjadhi" userId="39de57b9-85c0-4fd1-aaac-8ca2b6560ad0" providerId="ADAL" clId="{B086FEFA-6DDE-4081-8649-69C8CEA71D5A}" dt="2022-02-25T18:39:03.321" v="1371" actId="20577"/>
          <ac:spMkLst>
            <pc:docMk/>
            <pc:sldMk cId="3373051434" sldId="746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3:15.779" v="2574"/>
        <pc:sldMkLst>
          <pc:docMk/>
          <pc:sldMk cId="450612590" sldId="747"/>
        </pc:sldMkLst>
        <pc:spChg chg="mod">
          <ac:chgData name="Alfred Asterjadhi" userId="39de57b9-85c0-4fd1-aaac-8ca2b6560ad0" providerId="ADAL" clId="{B086FEFA-6DDE-4081-8649-69C8CEA71D5A}" dt="2022-03-09T15:22:21.754" v="2541" actId="20577"/>
          <ac:spMkLst>
            <pc:docMk/>
            <pc:sldMk cId="450612590" sldId="74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3:15.779" v="2574"/>
          <ac:spMkLst>
            <pc:docMk/>
            <pc:sldMk cId="450612590" sldId="74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8:47.239" v="2459" actId="6549"/>
        <pc:sldMkLst>
          <pc:docMk/>
          <pc:sldMk cId="4138649876" sldId="748"/>
        </pc:sldMkLst>
        <pc:spChg chg="mod">
          <ac:chgData name="Alfred Asterjadhi" userId="39de57b9-85c0-4fd1-aaac-8ca2b6560ad0" providerId="ADAL" clId="{B086FEFA-6DDE-4081-8649-69C8CEA71D5A}" dt="2022-03-09T15:15:37.496" v="2424" actId="20577"/>
          <ac:spMkLst>
            <pc:docMk/>
            <pc:sldMk cId="4138649876" sldId="74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8:47.239" v="2459" actId="6549"/>
          <ac:spMkLst>
            <pc:docMk/>
            <pc:sldMk cId="4138649876" sldId="74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21:05.986" v="2509" actId="6549"/>
        <pc:sldMkLst>
          <pc:docMk/>
          <pc:sldMk cId="4231050565" sldId="749"/>
        </pc:sldMkLst>
        <pc:spChg chg="mod">
          <ac:chgData name="Alfred Asterjadhi" userId="39de57b9-85c0-4fd1-aaac-8ca2b6560ad0" providerId="ADAL" clId="{B086FEFA-6DDE-4081-8649-69C8CEA71D5A}" dt="2022-03-09T15:19:21.314" v="2460" actId="20577"/>
          <ac:spMkLst>
            <pc:docMk/>
            <pc:sldMk cId="4231050565" sldId="749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21:05.986" v="2509" actId="6549"/>
          <ac:spMkLst>
            <pc:docMk/>
            <pc:sldMk cId="4231050565" sldId="74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09T15:11:26.747" v="2319" actId="6549"/>
        <pc:sldMkLst>
          <pc:docMk/>
          <pc:sldMk cId="559073234" sldId="750"/>
        </pc:sldMkLst>
        <pc:spChg chg="mod">
          <ac:chgData name="Alfred Asterjadhi" userId="39de57b9-85c0-4fd1-aaac-8ca2b6560ad0" providerId="ADAL" clId="{B086FEFA-6DDE-4081-8649-69C8CEA71D5A}" dt="2022-03-08T15:54:37.759" v="2006" actId="20577"/>
          <ac:spMkLst>
            <pc:docMk/>
            <pc:sldMk cId="559073234" sldId="750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09T15:11:26.747" v="2319" actId="6549"/>
          <ac:spMkLst>
            <pc:docMk/>
            <pc:sldMk cId="559073234" sldId="750"/>
            <ac:spMk id="10" creationId="{99A414B4-2CCE-47B7-A036-CF3630BA2538}"/>
          </ac:spMkLst>
        </pc:spChg>
      </pc:sldChg>
      <pc:sldChg chg="modSp new del mod">
        <pc:chgData name="Alfred Asterjadhi" userId="39de57b9-85c0-4fd1-aaac-8ca2b6560ad0" providerId="ADAL" clId="{B086FEFA-6DDE-4081-8649-69C8CEA71D5A}" dt="2022-03-10T17:42:37.132" v="2893" actId="2696"/>
        <pc:sldMkLst>
          <pc:docMk/>
          <pc:sldMk cId="652311731" sldId="751"/>
        </pc:sldMkLst>
        <pc:spChg chg="mod">
          <ac:chgData name="Alfred Asterjadhi" userId="39de57b9-85c0-4fd1-aaac-8ca2b6560ad0" providerId="ADAL" clId="{B086FEFA-6DDE-4081-8649-69C8CEA71D5A}" dt="2022-03-09T15:43:45.494" v="2862" actId="20577"/>
          <ac:spMkLst>
            <pc:docMk/>
            <pc:sldMk cId="65231173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09T15:44:46.977" v="2891" actId="404"/>
          <ac:spMkLst>
            <pc:docMk/>
            <pc:sldMk cId="652311731" sldId="751"/>
            <ac:spMk id="3" creationId="{C9808A86-5C83-4950-8418-D154BEC35C9B}"/>
          </ac:spMkLst>
        </pc:spChg>
      </pc:sldChg>
      <pc:sldChg chg="modSp add mod ord">
        <pc:chgData name="Alfred Asterjadhi" userId="39de57b9-85c0-4fd1-aaac-8ca2b6560ad0" providerId="ADAL" clId="{B086FEFA-6DDE-4081-8649-69C8CEA71D5A}" dt="2022-03-12T16:33:35.794" v="4048" actId="20577"/>
        <pc:sldMkLst>
          <pc:docMk/>
          <pc:sldMk cId="2633295811" sldId="751"/>
        </pc:sldMkLst>
        <pc:spChg chg="mod">
          <ac:chgData name="Alfred Asterjadhi" userId="39de57b9-85c0-4fd1-aaac-8ca2b6560ad0" providerId="ADAL" clId="{B086FEFA-6DDE-4081-8649-69C8CEA71D5A}" dt="2022-03-11T18:43:33.981" v="3679" actId="20577"/>
          <ac:spMkLst>
            <pc:docMk/>
            <pc:sldMk cId="2633295811" sldId="75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3:35.794" v="4048" actId="20577"/>
          <ac:spMkLst>
            <pc:docMk/>
            <pc:sldMk cId="2633295811" sldId="751"/>
            <ac:spMk id="3" creationId="{C9808A86-5C83-4950-8418-D154BEC35C9B}"/>
          </ac:spMkLst>
        </pc:spChg>
      </pc:sldChg>
      <pc:sldChg chg="add del">
        <pc:chgData name="Alfred Asterjadhi" userId="39de57b9-85c0-4fd1-aaac-8ca2b6560ad0" providerId="ADAL" clId="{B086FEFA-6DDE-4081-8649-69C8CEA71D5A}" dt="2022-03-08T16:05:53.277" v="2098" actId="47"/>
        <pc:sldMkLst>
          <pc:docMk/>
          <pc:sldMk cId="3882200529" sldId="751"/>
        </pc:sldMkLst>
      </pc:sldChg>
      <pc:sldChg chg="modSp add mod">
        <pc:chgData name="Alfred Asterjadhi" userId="39de57b9-85c0-4fd1-aaac-8ca2b6560ad0" providerId="ADAL" clId="{B086FEFA-6DDE-4081-8649-69C8CEA71D5A}" dt="2022-03-10T17:53:17.113" v="3121" actId="6549"/>
        <pc:sldMkLst>
          <pc:docMk/>
          <pc:sldMk cId="295886461" sldId="752"/>
        </pc:sldMkLst>
        <pc:spChg chg="mod">
          <ac:chgData name="Alfred Asterjadhi" userId="39de57b9-85c0-4fd1-aaac-8ca2b6560ad0" providerId="ADAL" clId="{B086FEFA-6DDE-4081-8649-69C8CEA71D5A}" dt="2022-03-10T17:43:02.850" v="2898" actId="20577"/>
          <ac:spMkLst>
            <pc:docMk/>
            <pc:sldMk cId="295886461" sldId="752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0T17:53:17.113" v="3121" actId="6549"/>
          <ac:spMkLst>
            <pc:docMk/>
            <pc:sldMk cId="295886461" sldId="75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02:17:22.472" v="3386"/>
        <pc:sldMkLst>
          <pc:docMk/>
          <pc:sldMk cId="263882502" sldId="753"/>
        </pc:sldMkLst>
        <pc:spChg chg="mod">
          <ac:chgData name="Alfred Asterjadhi" userId="39de57b9-85c0-4fd1-aaac-8ca2b6560ad0" providerId="ADAL" clId="{B086FEFA-6DDE-4081-8649-69C8CEA71D5A}" dt="2022-03-10T17:53:26.077" v="3123" actId="20577"/>
          <ac:spMkLst>
            <pc:docMk/>
            <pc:sldMk cId="263882502" sldId="753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7:22.472" v="3386"/>
          <ac:spMkLst>
            <pc:docMk/>
            <pc:sldMk cId="263882502" sldId="75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17.198" v="3729" actId="207"/>
        <pc:sldMkLst>
          <pc:docMk/>
          <pc:sldMk cId="315924770" sldId="754"/>
        </pc:sldMkLst>
        <pc:spChg chg="mod">
          <ac:chgData name="Alfred Asterjadhi" userId="39de57b9-85c0-4fd1-aaac-8ca2b6560ad0" providerId="ADAL" clId="{B086FEFA-6DDE-4081-8649-69C8CEA71D5A}" dt="2022-03-10T18:00:28.267" v="3130" actId="20577"/>
          <ac:spMkLst>
            <pc:docMk/>
            <pc:sldMk cId="315924770" sldId="754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17.198" v="3729" actId="207"/>
          <ac:spMkLst>
            <pc:docMk/>
            <pc:sldMk cId="315924770" sldId="75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B086FEFA-6DDE-4081-8649-69C8CEA71D5A}" dt="2022-03-11T18:50:36.377" v="3736" actId="20577"/>
        <pc:sldMkLst>
          <pc:docMk/>
          <pc:sldMk cId="2375869045" sldId="755"/>
        </pc:sldMkLst>
        <pc:spChg chg="mod">
          <ac:chgData name="Alfred Asterjadhi" userId="39de57b9-85c0-4fd1-aaac-8ca2b6560ad0" providerId="ADAL" clId="{B086FEFA-6DDE-4081-8649-69C8CEA71D5A}" dt="2022-03-10T18:08:19.552" v="3210" actId="20577"/>
          <ac:spMkLst>
            <pc:docMk/>
            <pc:sldMk cId="2375869045" sldId="755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50:36.377" v="3736" actId="20577"/>
          <ac:spMkLst>
            <pc:docMk/>
            <pc:sldMk cId="2375869045" sldId="755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02:14:15.851" v="3366" actId="47"/>
        <pc:sldMkLst>
          <pc:docMk/>
          <pc:sldMk cId="3044351022" sldId="756"/>
        </pc:sldMkLst>
        <pc:spChg chg="mod">
          <ac:chgData name="Alfred Asterjadhi" userId="39de57b9-85c0-4fd1-aaac-8ca2b6560ad0" providerId="ADAL" clId="{B086FEFA-6DDE-4081-8649-69C8CEA71D5A}" dt="2022-03-11T02:10:25.536" v="3248" actId="20577"/>
          <ac:spMkLst>
            <pc:docMk/>
            <pc:sldMk cId="3044351022" sldId="756"/>
            <ac:spMk id="2" creationId="{12372A2F-8025-42D4-B5ED-6E7667DF00C8}"/>
          </ac:spMkLst>
        </pc:spChg>
      </pc:sldChg>
      <pc:sldChg chg="modSp add mod ord">
        <pc:chgData name="Alfred Asterjadhi" userId="39de57b9-85c0-4fd1-aaac-8ca2b6560ad0" providerId="ADAL" clId="{B086FEFA-6DDE-4081-8649-69C8CEA71D5A}" dt="2022-03-11T18:12:33.130" v="3634" actId="20577"/>
        <pc:sldMkLst>
          <pc:docMk/>
          <pc:sldMk cId="1232775085" sldId="757"/>
        </pc:sldMkLst>
        <pc:spChg chg="mod">
          <ac:chgData name="Alfred Asterjadhi" userId="39de57b9-85c0-4fd1-aaac-8ca2b6560ad0" providerId="ADAL" clId="{B086FEFA-6DDE-4081-8649-69C8CEA71D5A}" dt="2022-03-11T18:12:33.130" v="3634" actId="20577"/>
          <ac:spMkLst>
            <pc:docMk/>
            <pc:sldMk cId="1232775085" sldId="757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02:14:05.787" v="3365" actId="13926"/>
          <ac:spMkLst>
            <pc:docMk/>
            <pc:sldMk cId="1232775085" sldId="757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1T18:09:53.361" v="3619" actId="6549"/>
        <pc:sldMkLst>
          <pc:docMk/>
          <pc:sldMk cId="2656869546" sldId="758"/>
        </pc:sldMkLst>
        <pc:spChg chg="mod">
          <ac:chgData name="Alfred Asterjadhi" userId="39de57b9-85c0-4fd1-aaac-8ca2b6560ad0" providerId="ADAL" clId="{B086FEFA-6DDE-4081-8649-69C8CEA71D5A}" dt="2022-03-11T18:08:26.477" v="3510" actId="20577"/>
          <ac:spMkLst>
            <pc:docMk/>
            <pc:sldMk cId="2656869546" sldId="758"/>
            <ac:spMk id="2" creationId="{0EB9EDC7-96DF-40B7-B64B-BAE4C50345EC}"/>
          </ac:spMkLst>
        </pc:spChg>
        <pc:spChg chg="mod">
          <ac:chgData name="Alfred Asterjadhi" userId="39de57b9-85c0-4fd1-aaac-8ca2b6560ad0" providerId="ADAL" clId="{B086FEFA-6DDE-4081-8649-69C8CEA71D5A}" dt="2022-03-11T18:09:53.361" v="3619" actId="6549"/>
          <ac:spMkLst>
            <pc:docMk/>
            <pc:sldMk cId="2656869546" sldId="758"/>
            <ac:spMk id="3" creationId="{7D8A6A32-A431-4804-9776-9C8FB201518F}"/>
          </ac:spMkLst>
        </pc:spChg>
      </pc:sldChg>
      <pc:sldChg chg="modSp add del mod">
        <pc:chgData name="Alfred Asterjadhi" userId="39de57b9-85c0-4fd1-aaac-8ca2b6560ad0" providerId="ADAL" clId="{B086FEFA-6DDE-4081-8649-69C8CEA71D5A}" dt="2022-03-11T18:06:35.495" v="3471" actId="47"/>
        <pc:sldMkLst>
          <pc:docMk/>
          <pc:sldMk cId="2802941678" sldId="758"/>
        </pc:sldMkLst>
        <pc:spChg chg="mod">
          <ac:chgData name="Alfred Asterjadhi" userId="39de57b9-85c0-4fd1-aaac-8ca2b6560ad0" providerId="ADAL" clId="{B086FEFA-6DDE-4081-8649-69C8CEA71D5A}" dt="2022-03-11T18:04:11.274" v="3457" actId="20577"/>
          <ac:spMkLst>
            <pc:docMk/>
            <pc:sldMk cId="2802941678" sldId="758"/>
            <ac:spMk id="2" creationId="{12372A2F-8025-42D4-B5ED-6E7667DF00C8}"/>
          </ac:spMkLst>
        </pc:spChg>
        <pc:spChg chg="mod">
          <ac:chgData name="Alfred Asterjadhi" userId="39de57b9-85c0-4fd1-aaac-8ca2b6560ad0" providerId="ADAL" clId="{B086FEFA-6DDE-4081-8649-69C8CEA71D5A}" dt="2022-03-11T18:04:23.410" v="3464" actId="20577"/>
          <ac:spMkLst>
            <pc:docMk/>
            <pc:sldMk cId="2802941678" sldId="758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B086FEFA-6DDE-4081-8649-69C8CEA71D5A}" dt="2022-03-12T16:36:16.403" v="4089" actId="404"/>
        <pc:sldMkLst>
          <pc:docMk/>
          <pc:sldMk cId="1441971417" sldId="759"/>
        </pc:sldMkLst>
        <pc:spChg chg="mod">
          <ac:chgData name="Alfred Asterjadhi" userId="39de57b9-85c0-4fd1-aaac-8ca2b6560ad0" providerId="ADAL" clId="{B086FEFA-6DDE-4081-8649-69C8CEA71D5A}" dt="2022-03-11T18:42:16.734" v="3665" actId="20577"/>
          <ac:spMkLst>
            <pc:docMk/>
            <pc:sldMk cId="1441971417" sldId="759"/>
            <ac:spMk id="2" creationId="{D1677D7E-1AEC-46CC-ABF4-DF36528EDFA9}"/>
          </ac:spMkLst>
        </pc:spChg>
        <pc:spChg chg="mod">
          <ac:chgData name="Alfred Asterjadhi" userId="39de57b9-85c0-4fd1-aaac-8ca2b6560ad0" providerId="ADAL" clId="{B086FEFA-6DDE-4081-8649-69C8CEA71D5A}" dt="2022-03-12T16:36:16.403" v="4089" actId="404"/>
          <ac:spMkLst>
            <pc:docMk/>
            <pc:sldMk cId="1441971417" sldId="759"/>
            <ac:spMk id="3" creationId="{C53D19CD-EBED-4FFD-A03F-127598D9EA0C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3:55.570" v="4053" actId="20577"/>
        <pc:sldMkLst>
          <pc:docMk/>
          <pc:sldMk cId="2483153538" sldId="760"/>
        </pc:sldMkLst>
        <pc:spChg chg="mod">
          <ac:chgData name="Alfred Asterjadhi" userId="39de57b9-85c0-4fd1-aaac-8ca2b6560ad0" providerId="ADAL" clId="{B086FEFA-6DDE-4081-8649-69C8CEA71D5A}" dt="2022-03-12T16:33:55.570" v="4053" actId="20577"/>
          <ac:spMkLst>
            <pc:docMk/>
            <pc:sldMk cId="2483153538" sldId="760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29:58.079" v="3879" actId="20577"/>
          <ac:spMkLst>
            <pc:docMk/>
            <pc:sldMk cId="2483153538" sldId="760"/>
            <ac:spMk id="3" creationId="{C9808A86-5C83-4950-8418-D154BEC35C9B}"/>
          </ac:spMkLst>
        </pc:spChg>
      </pc:sldChg>
      <pc:sldChg chg="modSp add mod">
        <pc:chgData name="Alfred Asterjadhi" userId="39de57b9-85c0-4fd1-aaac-8ca2b6560ad0" providerId="ADAL" clId="{B086FEFA-6DDE-4081-8649-69C8CEA71D5A}" dt="2022-03-12T16:35:29.539" v="4062" actId="20577"/>
        <pc:sldMkLst>
          <pc:docMk/>
          <pc:sldMk cId="725186099" sldId="761"/>
        </pc:sldMkLst>
        <pc:spChg chg="mod">
          <ac:chgData name="Alfred Asterjadhi" userId="39de57b9-85c0-4fd1-aaac-8ca2b6560ad0" providerId="ADAL" clId="{B086FEFA-6DDE-4081-8649-69C8CEA71D5A}" dt="2022-03-12T16:33:51.074" v="4051" actId="20577"/>
          <ac:spMkLst>
            <pc:docMk/>
            <pc:sldMk cId="725186099" sldId="761"/>
            <ac:spMk id="2" creationId="{8E0BB1EC-9A81-4F81-86B4-1A82D24FE4AF}"/>
          </ac:spMkLst>
        </pc:spChg>
        <pc:spChg chg="mod">
          <ac:chgData name="Alfred Asterjadhi" userId="39de57b9-85c0-4fd1-aaac-8ca2b6560ad0" providerId="ADAL" clId="{B086FEFA-6DDE-4081-8649-69C8CEA71D5A}" dt="2022-03-12T16:35:29.539" v="4062" actId="20577"/>
          <ac:spMkLst>
            <pc:docMk/>
            <pc:sldMk cId="725186099" sldId="761"/>
            <ac:spMk id="3" creationId="{C9808A86-5C83-4950-8418-D154BEC35C9B}"/>
          </ac:spMkLst>
        </pc:spChg>
      </pc:sldChg>
      <pc:sldChg chg="modSp new mod">
        <pc:chgData name="Alfred Asterjadhi" userId="39de57b9-85c0-4fd1-aaac-8ca2b6560ad0" providerId="ADAL" clId="{B086FEFA-6DDE-4081-8649-69C8CEA71D5A}" dt="2022-03-12T16:46:00.424" v="4114" actId="20577"/>
        <pc:sldMkLst>
          <pc:docMk/>
          <pc:sldMk cId="165533361" sldId="762"/>
        </pc:sldMkLst>
        <pc:spChg chg="mod">
          <ac:chgData name="Alfred Asterjadhi" userId="39de57b9-85c0-4fd1-aaac-8ca2b6560ad0" providerId="ADAL" clId="{B086FEFA-6DDE-4081-8649-69C8CEA71D5A}" dt="2022-03-12T16:39:09.148" v="4102" actId="20577"/>
          <ac:spMkLst>
            <pc:docMk/>
            <pc:sldMk cId="165533361" sldId="762"/>
            <ac:spMk id="2" creationId="{A86D7EB9-A3CF-4D03-930A-9B8ADCF170B3}"/>
          </ac:spMkLst>
        </pc:spChg>
        <pc:spChg chg="mod">
          <ac:chgData name="Alfred Asterjadhi" userId="39de57b9-85c0-4fd1-aaac-8ca2b6560ad0" providerId="ADAL" clId="{B086FEFA-6DDE-4081-8649-69C8CEA71D5A}" dt="2022-03-12T16:46:00.424" v="4114" actId="20577"/>
          <ac:spMkLst>
            <pc:docMk/>
            <pc:sldMk cId="165533361" sldId="762"/>
            <ac:spMk id="3" creationId="{B946A08E-D823-4E69-9597-68FDD3954CC5}"/>
          </ac:spMkLst>
        </pc:spChg>
      </pc:sldChg>
      <pc:sldMasterChg chg="modSp mod">
        <pc:chgData name="Alfred Asterjadhi" userId="39de57b9-85c0-4fd1-aaac-8ca2b6560ad0" providerId="ADAL" clId="{B086FEFA-6DDE-4081-8649-69C8CEA71D5A}" dt="2022-03-12T16:22:11.457" v="373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086FEFA-6DDE-4081-8649-69C8CEA71D5A}" dt="2022-03-12T16:22:11.457" v="373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B086FEFA-6DDE-4081-8649-69C8CEA71D5A}" dt="2022-02-25T18:37:55.643" v="1353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802.11-20/1982r67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3-00be-nov-jan-tgbe-teleconference-minutes.docx" TargetMode="External"/><Relationship Id="rId2" Type="http://schemas.openxmlformats.org/officeDocument/2006/relationships/hyperlink" Target="https://mentor.ieee.org/802.11/dcn/21/11-21-1888-02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3-04-00be-cr-for-35-5-3-part2.docx" TargetMode="External"/><Relationship Id="rId2" Type="http://schemas.openxmlformats.org/officeDocument/2006/relationships/hyperlink" Target="https://mentor.ieee.org/802.11/dcn/21/11-21-2012-02-00be-cr-for-35-5-3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1-05-00be-cc36-comment-resolution-subclause-35-3-7-2.docx" TargetMode="External"/><Relationship Id="rId5" Type="http://schemas.openxmlformats.org/officeDocument/2006/relationships/hyperlink" Target="https://mentor.ieee.org/802.11/dcn/21/11-21-2014-00-00be-cr-for-35-5-3-part3.docx" TargetMode="External"/><Relationship Id="rId4" Type="http://schemas.openxmlformats.org/officeDocument/2006/relationships/hyperlink" Target="https://mentor.ieee.org/802.11/dcn/21/11-21-2019-05-00be-cc36-cr-for-cid-5675-7793.docx" TargetMode="External"/></Relationships>
</file>

<file path=ppt/slides/_rels/slide1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28-00-00be-cc36-cr-on-eht-phy-introduction-ndp-related-cids.docx" TargetMode="External"/><Relationship Id="rId2" Type="http://schemas.openxmlformats.org/officeDocument/2006/relationships/hyperlink" Target="https://mentor.ieee.org/802.11/dcn/22/11-22-0066-02-00be-cids-in-eht-phy-introduction-cc36-cr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35-02-00be-cr-d1-0-txvector-rxvector-parameters.docx" TargetMode="External"/><Relationship Id="rId4" Type="http://schemas.openxmlformats.org/officeDocument/2006/relationships/hyperlink" Target="https://mentor.ieee.org/802.11/dcn/22/11-22-0062-00-00be-cc36-cr-for-nominal-packet-padding-values-part-1.docx" TargetMode="Externa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85-08-00be-cc36-cr-for-aar.docx" TargetMode="External"/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1802-09-00be-cc36-crs-restricted-twt-additional-rules.doc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965-08-00be-pdt-mac-mlo-mandatory-optional.docx" TargetMode="External"/><Relationship Id="rId2" Type="http://schemas.openxmlformats.org/officeDocument/2006/relationships/hyperlink" Target="https://mentor.ieee.org/802.11/dcn/22/11-22-0023-03-00be-large-bandwidth-support.docx" TargetMode="External"/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16-02-00be-jan-mar-tgbe-teleconference-minutes.docx" TargetMode="External"/><Relationship Id="rId2" Type="http://schemas.openxmlformats.org/officeDocument/2006/relationships/hyperlink" Target="https://mentor.ieee.org/802.11/dcn/22/11-22-0142-03-00be-tgbe-jan-2022-meeting-minutes.docx" TargetMode="External"/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2" Type="http://schemas.openxmlformats.org/officeDocument/2006/relationships/hyperlink" Target="https://mentor.ieee.org/802.11/dcn/21/11-21-2035-02-00be-cr-d1-0-txvector-rxvector-parameters.docx" TargetMode="External"/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5-01-00be-cc36-comment-resolution-on-u-sig-part-3.docx" TargetMode="External"/><Relationship Id="rId2" Type="http://schemas.openxmlformats.org/officeDocument/2006/relationships/hyperlink" Target="https://mentor.ieee.org/802.11/dcn/22/11-22-0063-01-00be-cc36-cr-for-eht-ppe-thresholds-fiel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13-02-00be-cc36-cr-for-ltf.docx" TargetMode="External"/><Relationship Id="rId5" Type="http://schemas.openxmlformats.org/officeDocument/2006/relationships/hyperlink" Target="https://mentor.ieee.org/802.11/dcn/21/11-21-2003-01-00be-cc36-comment-resolutions-for-cid-4985.doc" TargetMode="External"/><Relationship Id="rId4" Type="http://schemas.openxmlformats.org/officeDocument/2006/relationships/hyperlink" Target="https://mentor.ieee.org/802.11/dcn/22/11-22-0078-02-00be-cc36-comment-resolution-on-u-sig-part-5.docx" TargetMode="External"/></Relationships>
</file>

<file path=ppt/slides/_rels/slide19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86-03-00be-cr-for-cids-on-36-3-2-7.docx" TargetMode="External"/><Relationship Id="rId2" Type="http://schemas.openxmlformats.org/officeDocument/2006/relationships/hyperlink" Target="https://mentor.ieee.org/802.11/dcn/22/11-22-0144-01-00be-crs-on-data-field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183-02-00be-cc36-cr-for-nominal-packet-padding-values-part-2.docx" TargetMode="External"/><Relationship Id="rId4" Type="http://schemas.openxmlformats.org/officeDocument/2006/relationships/hyperlink" Target="https://mentor.ieee.org/802.11/dcn/21/11-21-1672-08-00be-some-mac-phy-layering-issues.docx" TargetMode="External"/></Relationships>
</file>

<file path=ppt/slides/_rels/slide19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5-02-00be-phytxrxvector-cid4643.docx" TargetMode="External"/><Relationship Id="rId7" Type="http://schemas.openxmlformats.org/officeDocument/2006/relationships/hyperlink" Target="https://mentor.ieee.org/802.11/dcn/22/11-22-0321-01-00be-eht-phy-mib.docx" TargetMode="External"/><Relationship Id="rId2" Type="http://schemas.openxmlformats.org/officeDocument/2006/relationships/hyperlink" Target="https://mentor.ieee.org/802.11/dcn/21/11-21-1220-01-00be-cc36-cr-on-eht-phy-introduction-20mhz-device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77-01-00be-cc36-comment-resolution-for-subclause-36-3-5.docx" TargetMode="External"/><Relationship Id="rId5" Type="http://schemas.openxmlformats.org/officeDocument/2006/relationships/hyperlink" Target="https://mentor.ieee.org/802.11/dcn/22/11-22-0231-00-00be-cc36-cr-for-ul-power-headroom.docx" TargetMode="External"/><Relationship Id="rId4" Type="http://schemas.openxmlformats.org/officeDocument/2006/relationships/hyperlink" Target="https://mentor.ieee.org/802.11/dcn/22/11-22-0133-02-00be-cc36-cr-for-cids-5461-and-8089-related-to-ru-allocation.docx" TargetMode="External"/></Relationships>
</file>

<file path=ppt/slides/_rels/slide1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2-11-00be-cc36-resolution-for-cids-for-35-3-9-2.docx" TargetMode="External"/><Relationship Id="rId2" Type="http://schemas.openxmlformats.org/officeDocument/2006/relationships/hyperlink" Target="https://mentor.ieee.org/802.11/dcn/21/11-21-1980-04-00be-cc36-cr-for-critical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930-06-00be-cc36-cr-for-some-cids-for-35-7-4-2-rtwt-quiet-interval.docx" TargetMode="External"/><Relationship Id="rId5" Type="http://schemas.openxmlformats.org/officeDocument/2006/relationships/hyperlink" Target="https://mentor.ieee.org/802.11/dcn/21/11-21-1768-07-00be-cc36-cr-for-restricted-twt-schedule-announcement.docx" TargetMode="External"/><Relationship Id="rId4" Type="http://schemas.openxmlformats.org/officeDocument/2006/relationships/hyperlink" Target="https://mentor.ieee.org/802.11/dcn/21/11-21-2020-02-00be-cc36-cr-for-nsep-comments.doc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70-04-00be-cc36-cr-for-cid-5919.docx" TargetMode="External"/><Relationship Id="rId2" Type="http://schemas.openxmlformats.org/officeDocument/2006/relationships/hyperlink" Target="https://mentor.ieee.org/802.11/dcn/21/11-21-1786-07-00be-cr-for-nstr-mobile-ap-mlo-part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2-03-00be-cc36-resolution-for-cids-related-to-mlo-power-save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1-04-00be-cc36-cr-on-ft-action-frame.doc" TargetMode="External"/></Relationships>
</file>

<file path=ppt/slides/_rels/slide2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61-03-00be-cr-for-a-mpdu-in-eht-ppdu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4-04-00be-cc36-resolution-for-cids-related-to-ml-element-part-2.docx" TargetMode="External"/><Relationship Id="rId5" Type="http://schemas.openxmlformats.org/officeDocument/2006/relationships/hyperlink" Target="https://mentor.ieee.org/802.11/dcn/21/11-21-1484-06-00be-cc36-cr-emlsr-medium-sync.docx" TargetMode="External"/><Relationship Id="rId4" Type="http://schemas.openxmlformats.org/officeDocument/2006/relationships/hyperlink" Target="https://mentor.ieee.org/802.11/dcn/21/11-21-1856-01-00be-cc36-cr-for-cid-6979.docx" TargetMode="External"/></Relationships>
</file>

<file path=ppt/slides/_rels/slide20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93-00-00be-cc36-cr-clause-9.docx" TargetMode="External"/><Relationship Id="rId2" Type="http://schemas.openxmlformats.org/officeDocument/2006/relationships/hyperlink" Target="https://mentor.ieee.org/802.11/dcn/22/11-22-0201-02-00be-cc36-cr-for-for-subclause-35-3-13.docx" TargetMode="External"/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9-01-00be-cc36-cr-for-remaining-cids-on-aar.docx" TargetMode="External"/><Relationship Id="rId2" Type="http://schemas.openxmlformats.org/officeDocument/2006/relationships/hyperlink" Target="https://mentor.ieee.org/802.11/dcn/21/11-21-1681-15-00be-resolutions-for-cids-related-to-annex-b.docx" TargetMode="External"/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7-01-00be-cr-for-trigger-frame-and-puncturing.docx" TargetMode="External"/><Relationship Id="rId2" Type="http://schemas.openxmlformats.org/officeDocument/2006/relationships/hyperlink" Target="https://mentor.ieee.org/802.11/dcn/22/11-22-0027-03-00be-cr-for-tid-mapping-and-eml-notification-primitiv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83-02-00be-cc36-resolution-to-cids-for-35-9.docx" TargetMode="External"/><Relationship Id="rId5" Type="http://schemas.openxmlformats.org/officeDocument/2006/relationships/hyperlink" Target="https://mentor.ieee.org/802.11/dcn/22/11-22-0171-00-00be-cr-for-eht-dl-mu-operation.docx" TargetMode="External"/><Relationship Id="rId4" Type="http://schemas.openxmlformats.org/officeDocument/2006/relationships/hyperlink" Target="https://mentor.ieee.org/802.11/dcn/22/11-22-0155-00-00be-cr-for-10-13-ppdu-duration-constraint.docx" TargetMode="External"/></Relationships>
</file>

<file path=ppt/slides/_rels/slide20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28-02-00be-cr-for-6-3-5-to-6-3-8.docx" TargetMode="External"/><Relationship Id="rId2" Type="http://schemas.openxmlformats.org/officeDocument/2006/relationships/hyperlink" Target="https://mentor.ieee.org/802.11/dcn/22/11-22-0230-03-00be-cc36-cr-of-cid-4147-and-5311.docx" TargetMode="External"/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346-00-00be-cc36-comment-resolutions-for-cid-4663.docx" TargetMode="External"/><Relationship Id="rId3" Type="http://schemas.openxmlformats.org/officeDocument/2006/relationships/hyperlink" Target="https://mentor.ieee.org/802.11/dcn/22/11-22-0307-02-00be-cc36-comment-resolution-on-u-sig-part-6.docx" TargetMode="External"/><Relationship Id="rId7" Type="http://schemas.openxmlformats.org/officeDocument/2006/relationships/hyperlink" Target="https://mentor.ieee.org/802.11/dcn/22/11-22-0322-01-00be-d1-0-crs-on-36-2-6-1.docx" TargetMode="External"/><Relationship Id="rId2" Type="http://schemas.openxmlformats.org/officeDocument/2006/relationships/hyperlink" Target="https://mentor.ieee.org/802.11/dcn/22/11-22-0384-02-00be-cr-for-cids-on-36-3-2-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3-03-00be-cr-for-clause-36-3-2-2-subcarriers-and-resource-allocation-for-multiple-rus-part-2.doc" TargetMode="External"/><Relationship Id="rId5" Type="http://schemas.openxmlformats.org/officeDocument/2006/relationships/hyperlink" Target="https://mentor.ieee.org/802.11/dcn/22/11-22-0323-00-00be-d1-0-crs-on-36-3-13-13-dcm.docx" TargetMode="External"/><Relationship Id="rId4" Type="http://schemas.openxmlformats.org/officeDocument/2006/relationships/hyperlink" Target="https://mentor.ieee.org/802.11/dcn/22/11-22-0324-00-00be-d1-0-crs-on-36-2-6-support-for-non-ht-ht-vht-and-he-formats.docx" TargetMode="External"/></Relationships>
</file>

<file path=ppt/slides/_rels/slide2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472-00-00be-cc36-comment-resolution-on-u-sig-part-7.docx" TargetMode="External"/><Relationship Id="rId13" Type="http://schemas.openxmlformats.org/officeDocument/2006/relationships/hyperlink" Target="https://mentor.ieee.org/802.11/dcn/21/11-21-1018-47-00be-ieee-802-11be-cc36-comments.xlsx" TargetMode="External"/><Relationship Id="rId3" Type="http://schemas.openxmlformats.org/officeDocument/2006/relationships/hyperlink" Target="https://mentor.ieee.org/802.11/dcn/22/11-22-0419-01-00be-cc36-cr-on-cid-6118-and-6915.docx" TargetMode="External"/><Relationship Id="rId7" Type="http://schemas.openxmlformats.org/officeDocument/2006/relationships/hyperlink" Target="https://mentor.ieee.org/802.11/dcn/22/11-22-0475-00-00be-proposed-resolutions-to-cid-4847-and-7661.docx" TargetMode="External"/><Relationship Id="rId12" Type="http://schemas.openxmlformats.org/officeDocument/2006/relationships/hyperlink" Target="https://mentor.ieee.org/802.11/dcn/22/11-22-0483-00-00be-scrambler-initial-value.docx" TargetMode="External"/><Relationship Id="rId2" Type="http://schemas.openxmlformats.org/officeDocument/2006/relationships/hyperlink" Target="https://mentor.ieee.org/802.11/dcn/22/11-22-0429-00-00be-cc36-remaining-phy-introduction-related-cr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456-02-00be-d1-0-cr-on-cid4574.docx" TargetMode="External"/><Relationship Id="rId11" Type="http://schemas.openxmlformats.org/officeDocument/2006/relationships/hyperlink" Target="https://mentor.ieee.org/802.11/dcn/22/11-22-0441-02-00be-cr-for-section-36-3-11-12-on-p802-11be-d1-4-part-4.doc" TargetMode="External"/><Relationship Id="rId5" Type="http://schemas.openxmlformats.org/officeDocument/2006/relationships/hyperlink" Target="https://mentor.ieee.org/802.11/dcn/22/11-22-0420-00-00be-cc36-comment-resolution-on-36-3-3.docx" TargetMode="External"/><Relationship Id="rId10" Type="http://schemas.openxmlformats.org/officeDocument/2006/relationships/hyperlink" Target="https://mentor.ieee.org/802.11/dcn/21/11-21-1563-03-00be-dynamic-range-of-4kqam.docx" TargetMode="External"/><Relationship Id="rId4" Type="http://schemas.openxmlformats.org/officeDocument/2006/relationships/hyperlink" Target="https://mentor.ieee.org/802.11/dcn/22/11-22-0369-00-00be-cc36-cr-on-36-3-17.doc" TargetMode="External"/><Relationship Id="rId9" Type="http://schemas.openxmlformats.org/officeDocument/2006/relationships/hyperlink" Target="https://mentor.ieee.org/802.11/dcn/22/11-22-0479-00-00be-cr-for-cid-7172.docx" TargetMode="External"/></Relationships>
</file>

<file path=ppt/slides/_rels/slide2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17-06-00be-cc36-cr-for-cids-related-to-35-11-3.docx" TargetMode="External"/><Relationship Id="rId7" Type="http://schemas.openxmlformats.org/officeDocument/2006/relationships/hyperlink" Target="https://mentor.ieee.org/802.11/dcn/22/11-22-0196-01-00be-cc36-cr-ml-traffic-indication.docx" TargetMode="External"/><Relationship Id="rId2" Type="http://schemas.openxmlformats.org/officeDocument/2006/relationships/hyperlink" Target="https://mentor.ieee.org/802.11/dcn/22/11-22-0214-02-00be-cc36-cr-emls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193-01-00be-cc36-cr-clause-9.docx" TargetMode="External"/><Relationship Id="rId5" Type="http://schemas.openxmlformats.org/officeDocument/2006/relationships/hyperlink" Target="https://mentor.ieee.org/802.11/dcn/21/11-21-1840-04-00be-cc36-cr-for-emlmr-links.docx" TargetMode="External"/><Relationship Id="rId4" Type="http://schemas.openxmlformats.org/officeDocument/2006/relationships/hyperlink" Target="https://mentor.ieee.org/802.11/dcn/21/11-21-1436-02-00be-resolution-for-cids-related-to-tdls-operation-with-mlo-part-2.docx" TargetMode="External"/></Relationships>
</file>

<file path=ppt/slides/_rels/slide2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230-04-00be-cc36-cr-of-cid-4147-and-5311.docx" TargetMode="External"/><Relationship Id="rId2" Type="http://schemas.openxmlformats.org/officeDocument/2006/relationships/hyperlink" Target="https://mentor.ieee.org/802.11/dcn/22/11-22-0226-04-00be-cr-for-missing-elements-in-clause-6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0484-00-00be-remaining-cids-in-6-3.docx" TargetMode="External"/><Relationship Id="rId4" Type="http://schemas.openxmlformats.org/officeDocument/2006/relationships/hyperlink" Target="https://mentor.ieee.org/802.11/dcn/22/11-22-0331-01-00be-proposed-resolutions-to-cids-4517-5573-and-6106.docx" TargetMode="Externa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533-05-00be-cc36-cr-on-eht-operation-element.doc" TargetMode="External"/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75-03-00be-cr-for-cids-on-sta-id.docx" TargetMode="External"/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0-09-00be-soft-ap-mlo-part1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5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2-01-00be-cc36-cr-on-5174.doc" TargetMode="External"/><Relationship Id="rId7" Type="http://schemas.openxmlformats.org/officeDocument/2006/relationships/hyperlink" Target="https://mentor.ieee.org/802.11/dcn/22/11-22-0439-02-00be-cc36-cr-for-remaining-cids-about-critical-update.docx" TargetMode="External"/><Relationship Id="rId2" Type="http://schemas.openxmlformats.org/officeDocument/2006/relationships/hyperlink" Target="https://mentor.ieee.org/802.11/dcn/22/11-22-0308-04-00be-cc36-resolution-for-cids-related-to-ml-advertisement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92-00-00be-cc36-crs-for-some-cids-on-restricted-twt.docx" TargetMode="External"/><Relationship Id="rId5" Type="http://schemas.openxmlformats.org/officeDocument/2006/relationships/hyperlink" Target="https://mentor.ieee.org/802.11/dcn/21/11-21-1277-01-00be-cc36-cr-for-d1-0-group-key-handshake-cids.docx" TargetMode="External"/><Relationship Id="rId4" Type="http://schemas.openxmlformats.org/officeDocument/2006/relationships/hyperlink" Target="https://mentor.ieee.org/802.11/dcn/22/11-22-0292-04-00be-cc36-mlo-power-save-procedures-part-2.docx" TargetMode="External"/></Relationships>
</file>

<file path=ppt/slides/_rels/slide2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06-01-00be-cc36-cr-emlsr-misc.docx" TargetMode="External"/><Relationship Id="rId2" Type="http://schemas.openxmlformats.org/officeDocument/2006/relationships/hyperlink" Target="https://mentor.ieee.org/802.11/dcn/22/11-22-0508-02-00be-cc36-resolution-to-cids-for-35-3-6.docx" TargetMode="External"/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5-02-00be-proposed-cr-for-clause-35-3-15-6-sync-ppdu-start-time.docx" TargetMode="External"/><Relationship Id="rId7" Type="http://schemas.openxmlformats.org/officeDocument/2006/relationships/hyperlink" Target="https://mentor.ieee.org/802.11/dcn/22/11-22-0075-04-00be-cr-for-cids-on-sta-id.docx" TargetMode="External"/><Relationship Id="rId2" Type="http://schemas.openxmlformats.org/officeDocument/2006/relationships/hyperlink" Target="https://mentor.ieee.org/802.11/dcn/21/11-21-1825-01-00be-remaining-cr-for-35-3-15-8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214-05-00be-cc36-cr-emlsr.docx" TargetMode="External"/><Relationship Id="rId5" Type="http://schemas.openxmlformats.org/officeDocument/2006/relationships/hyperlink" Target="https://mentor.ieee.org/802.11/dcn/21/11-21-1184-03-00be-cc36-resolution-for-cids-related-to-mbssid-part-1.docx" TargetMode="External"/><Relationship Id="rId4" Type="http://schemas.openxmlformats.org/officeDocument/2006/relationships/hyperlink" Target="https://mentor.ieee.org/802.11/dcn/21/11-21-1277-01-00be-cc36-cr-for-d1-0-group-key-handshake-cids.docx" TargetMode="External"/></Relationships>
</file>

<file path=ppt/slides/_rels/slide2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85-05-00be-cc36-resolution-for-cids-related-to-mbssid-part-2.docx" TargetMode="External"/><Relationship Id="rId7" Type="http://schemas.openxmlformats.org/officeDocument/2006/relationships/hyperlink" Target="https://mentor.ieee.org/802.11/dcn/21/11-21-2027-04-00be-cc36-resolution-for-cids-in-clause-35-3-4-3-part-2.docx" TargetMode="External"/><Relationship Id="rId2" Type="http://schemas.openxmlformats.org/officeDocument/2006/relationships/hyperlink" Target="https://mentor.ieee.org/802.11/dcn/22/11-22-0382-03-00be-cc36-cr-for-remaining-cids-in-sub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26-05-00be-cc36-cr-for-35-6-1.docx" TargetMode="External"/><Relationship Id="rId5" Type="http://schemas.openxmlformats.org/officeDocument/2006/relationships/hyperlink" Target="https://mentor.ieee.org/802.11/dcn/22/11-22-0392-01-00be-cc36-crs-for-some-cids-on-restricted-twt.docx" TargetMode="External"/><Relationship Id="rId4" Type="http://schemas.openxmlformats.org/officeDocument/2006/relationships/hyperlink" Target="https://mentor.ieee.org/802.11/dcn/21/11-21-1582-05-00be-cc36-resolution-for-cids-related-to-mlo-ba-procedures-part-2.docx" TargetMode="External"/></Relationships>
</file>

<file path=ppt/slides/_rels/slide2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12-02-00be-cr-for-35-5-3-part1.docx" TargetMode="External"/><Relationship Id="rId7" Type="http://schemas.openxmlformats.org/officeDocument/2006/relationships/hyperlink" Target="https://mentor.ieee.org/802.11/dcn/22/11-22-0525-01-00be-cc36-cr-on-cid-4300-and-5947.docx" TargetMode="External"/><Relationship Id="rId2" Type="http://schemas.openxmlformats.org/officeDocument/2006/relationships/hyperlink" Target="https://mentor.ieee.org/802.11/dcn/21/11-21-2014-03-00be-cr-for-35-5-3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388-01-00be-cc36-cr-on-cid-5497.doc" TargetMode="External"/><Relationship Id="rId5" Type="http://schemas.openxmlformats.org/officeDocument/2006/relationships/hyperlink" Target="https://mentor.ieee.org/802.11/dcn/22/11-22-0537-01-00be-cr-trigger-subclause-structure-8067-6694.docx" TargetMode="External"/><Relationship Id="rId4" Type="http://schemas.openxmlformats.org/officeDocument/2006/relationships/hyperlink" Target="https://mentor.ieee.org/802.11/dcn/22/11-22-0452-02-00be-cr-trigger-frame-and-ss.docx" TargetMode="External"/></Relationships>
</file>

<file path=ppt/slides/_rels/slide2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7-03-00be-cr-for-low-latency-bsr.pptx" TargetMode="External"/><Relationship Id="rId7" Type="http://schemas.openxmlformats.org/officeDocument/2006/relationships/hyperlink" Target="https://mentor.ieee.org/802.11/dcn/21/11-21-0386-07-00be-cc34-resolution-for-cid-1038.docx" TargetMode="External"/><Relationship Id="rId2" Type="http://schemas.openxmlformats.org/officeDocument/2006/relationships/hyperlink" Target="https://mentor.ieee.org/802.11/dcn/21/11-21-1483-04-00be-cc36-cr-cid-788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76-11-00be-cc36-resolution-for-cids-related-to-ml-advertisement-part-2.docx" TargetMode="External"/><Relationship Id="rId5" Type="http://schemas.openxmlformats.org/officeDocument/2006/relationships/hyperlink" Target="https://mentor.ieee.org/802.11/dcn/21/11-21-1718-04-00be-cc36-cr-for-rtwt-sp-protection.docx" TargetMode="External"/><Relationship Id="rId4" Type="http://schemas.openxmlformats.org/officeDocument/2006/relationships/hyperlink" Target="https://mentor.ieee.org/802.11/dcn/21/11-21-1686-03-00be-cr-for-low-latency-stream-identification.ppt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9-05-00be-cc36-cr-for-r-twt-rbo-before-service-period.docx" TargetMode="External"/><Relationship Id="rId2" Type="http://schemas.openxmlformats.org/officeDocument/2006/relationships/hyperlink" Target="https://mentor.ieee.org/802.11/dcn/21/11-21-1902-04-00be-cc36-cr-for-rtwt-low-lat-differenti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98-02-00be-cc36-cr-for-r-twt-quieting-rules.docx" TargetMode="External"/><Relationship Id="rId5" Type="http://schemas.openxmlformats.org/officeDocument/2006/relationships/hyperlink" Target="https://mentor.ieee.org/802.11/dcn/21/11-21-1224-12-00be-cc-36-cr-for-restricted-twt-setup.docx" TargetMode="External"/><Relationship Id="rId4" Type="http://schemas.openxmlformats.org/officeDocument/2006/relationships/hyperlink" Target="https://mentor.ieee.org/802.11/dcn/21/11-21-1147-08-00be-cc36-cr-35-6-restricted-twt-announcement.docx" TargetMode="External"/></Relationships>
</file>

<file path=ppt/slides/_rels/slide2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7-09-00be-cc34-cr-emlsr-part2.docx" TargetMode="External"/><Relationship Id="rId7" Type="http://schemas.openxmlformats.org/officeDocument/2006/relationships/hyperlink" Target="https://mentor.ieee.org/802.11/dcn/21/11-21-1706-02-00be-cr-for-cids-related-to-emlsr-beacon-transmission-and-reception.docx" TargetMode="External"/><Relationship Id="rId2" Type="http://schemas.openxmlformats.org/officeDocument/2006/relationships/hyperlink" Target="https://mentor.ieee.org/802.11/dcn/21/11-21-1591-03-00be-multi-link-association-terminology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62-08-00be-cc36-resolution-for-cids-for-35-3-9-2.docx" TargetMode="External"/><Relationship Id="rId5" Type="http://schemas.openxmlformats.org/officeDocument/2006/relationships/hyperlink" Target="https://mentor.ieee.org/802.11/dcn/21/11-21-1533-05-00be-cc36-cr-on-eht-operation-element.doc" TargetMode="External"/><Relationship Id="rId4" Type="http://schemas.openxmlformats.org/officeDocument/2006/relationships/hyperlink" Target="https://mentor.ieee.org/802.11/dcn/21/11-21-1509-02-00be-cc36-comment-resolution-triggered-txop-sharing.docx" TargetMode="External"/></Relationships>
</file>

<file path=ppt/slides/_rels/slide2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1-05-00be-cc36-comment-resolution-subclause-35-3-7-2.docx" TargetMode="External"/><Relationship Id="rId7" Type="http://schemas.openxmlformats.org/officeDocument/2006/relationships/hyperlink" Target="https://mentor.ieee.org/802.11/dcn/21/11-21-1786-07-00be-cr-for-nstr-mobile-ap-mlo-part2.docx" TargetMode="External"/><Relationship Id="rId2" Type="http://schemas.openxmlformats.org/officeDocument/2006/relationships/hyperlink" Target="https://mentor.ieee.org/802.11/dcn/21/11-21-1509-02-00be-cc36-comment-resolution-triggered-txop-shar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78-02-00be-eht-sounding-enhancements.pptx" TargetMode="External"/><Relationship Id="rId5" Type="http://schemas.openxmlformats.org/officeDocument/2006/relationships/hyperlink" Target="https://mentor.ieee.org/802.11/dcn/21/11-21-1731-04-00be-cr-for-35-2-1-3-remaining-part1.docx" TargetMode="External"/><Relationship Id="rId4" Type="http://schemas.openxmlformats.org/officeDocument/2006/relationships/hyperlink" Target="https://mentor.ieee.org/802.11/dcn/21/11-21-1713-01-00be-cc36-cr-for-ml-element-usage.docx" TargetMode="External"/></Relationships>
</file>

<file path=ppt/slides/_rels/slide23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0285-00-00be-cc36-cr-on-cid-5447.doc" TargetMode="External"/><Relationship Id="rId3" Type="http://schemas.openxmlformats.org/officeDocument/2006/relationships/hyperlink" Target="https://mentor.ieee.org/802.11/dcn/21/11-21-1808-01-00be-cc36-cr-of-cid-8197.docx" TargetMode="External"/><Relationship Id="rId7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802-03-00be-cc36-crs-restricted-twt-additional-rule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9-00-00be-cc36-resolution-to-cids-for-35-3-4-5.docx" TargetMode="External"/><Relationship Id="rId5" Type="http://schemas.openxmlformats.org/officeDocument/2006/relationships/hyperlink" Target="https://mentor.ieee.org/802.11/dcn/21/11-21-1898-07-00be-cc36-resolution-to-cids-for-35-3-6-1-1.docx" TargetMode="External"/><Relationship Id="rId4" Type="http://schemas.openxmlformats.org/officeDocument/2006/relationships/hyperlink" Target="https://mentor.ieee.org/802.11/dcn/21/11-21-1894-02-00be-cr-for-cids-on-tid-to-link-mapping.docx" TargetMode="Externa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255-03-00be-cc36-cr-for-clause-6-3.docx" TargetMode="External"/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877-08-00be-cr-for-mld-individually-addressed-management-frame-delivery.docx" TargetMode="External"/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202-06-00be-cr-for-eht-ul-mu-operation.docx" TargetMode="External"/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184-01-00be-cr-for-group-addressed-bus-by-tim.docx" TargetMode="External"/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913-06-00be-cc36-cr-consideration-on-edca-operation-for-restricted-twt.pptx" TargetMode="External"/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2009-00-00be-cr-for-3-2.docx" TargetMode="External"/><Relationship Id="rId2" Type="http://schemas.openxmlformats.org/officeDocument/2006/relationships/hyperlink" Target="https://mentor.ieee.org/802.11/dcn/21/11-21-2009-02-00be-cr-for-3-2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39-03-00be-cc36-cr-on-35-2-1-3-part-2.docx" TargetMode="Externa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70-03-00be-cc36-comment-resolution-for-miscellaneous-comments-part-2.docx" TargetMode="External"/><Relationship Id="rId2" Type="http://schemas.openxmlformats.org/officeDocument/2006/relationships/hyperlink" Target="https://mentor.ieee.org/802.11/dcn/22/11-22-0550-02-00be-cc36-comment-resolution-for-various-comment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547-05-00be-cc36-cr-for-qos-related-and-misc-topics.docx" TargetMode="External"/><Relationship Id="rId5" Type="http://schemas.openxmlformats.org/officeDocument/2006/relationships/hyperlink" Target="https://mentor.ieee.org/802.11/dcn/22/11-22-0077-02-00be-cr-for-cids-on-ppdu-end-time-alignment.docx" TargetMode="External"/><Relationship Id="rId4" Type="http://schemas.openxmlformats.org/officeDocument/2006/relationships/hyperlink" Target="https://mentor.ieee.org/802.11/dcn/22/11-22-0526-00-00be-cr-for-miscellaneous-cids.docx" TargetMode="External"/></Relationships>
</file>

<file path=ppt/slides/_rels/slide2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46-02-00be-cr-for-cid-7448.docx" TargetMode="External"/><Relationship Id="rId2" Type="http://schemas.openxmlformats.org/officeDocument/2006/relationships/hyperlink" Target="https://mentor.ieee.org/802.11/dcn/22/11-22-0548-05-00be-cc36-comment-resolution-subclause-35-15.docx" TargetMode="Externa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(fails)</a:t>
            </a:r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https://mentor.ieee.org/802.11/dcn/21/11-21-1888-02-00be-tgbe-nov-2021-meeting-minutes.docx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https://mentor.ieee.org/802.11/dcn/21/11-21-1952-03-00be-nov-jan-tgbe-teleconference-minutes.docx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Edward Au 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 				Second: George Cherian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Zinan Lin				Second: Ray Yang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 		Second: Mahmoud Kamel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Subir Das				Second: Chunyu Hu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January 24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38087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7073, 7926, 5562, 6060, 5563, 7074, 4428, 7076, 4429, 6061, 7077, 7078, 7927 in </a:t>
            </a:r>
            <a:r>
              <a:rPr lang="en-US" altLang="en-US" sz="1200" b="0" dirty="0">
                <a:hlinkClick r:id="rId2"/>
              </a:rPr>
              <a:t>2012r2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4244, 4245, 7928, 7079 in </a:t>
            </a:r>
            <a:r>
              <a:rPr lang="en-US" altLang="en-US" sz="1200" b="0" dirty="0">
                <a:hlinkClick r:id="rId3"/>
              </a:rPr>
              <a:t>2013r4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5675, 7793 in </a:t>
            </a:r>
            <a:r>
              <a:rPr lang="en-US" altLang="en-US" sz="1200" b="0" dirty="0">
                <a:hlinkClick r:id="rId4"/>
              </a:rPr>
              <a:t>2019r5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8369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8370,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8214, 8215, 7080, 7930, 7929, 8371, 7931, 4430, </a:t>
            </a:r>
            <a:r>
              <a:rPr kumimoji="0" lang="en-US" sz="1200" b="0" i="0" u="none" strike="sng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7932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in 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5"/>
              </a:rPr>
              <a:t>2014r1</a:t>
            </a: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4111, 5167, 7603, 7604, 7605,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4119, 5726, </a:t>
            </a:r>
            <a:r>
              <a:rPr lang="en-US" altLang="en-US" sz="1200" b="0" dirty="0"/>
              <a:t>4746, 5146, 5688, 6489, 7371, 7372, 7413, 7602, 5924, 5988, 6465, 6490, 6623, 6626, 6990 in </a:t>
            </a:r>
            <a:r>
              <a:rPr lang="en-US" altLang="en-US" sz="1200" b="0" dirty="0">
                <a:hlinkClick r:id="rId6"/>
              </a:rPr>
              <a:t>1601r5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Rojan Chitrakar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 of the electronic interim.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795088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7973, 4613, 7100, 7956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0066r2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7105, 7642, 7966, 5090, 7112, 7643, 7109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4622, 4977, 6147, 6154, 6812, 6813, 6815, 7090, 7733, 7941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0062r0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4125, 4525, 4528, 4529, 4530, 4531, 4532, 4533, 4572, 4573, 4581, 4656, 5455, 5565, 5805, 5806, 5807, 5808, 6090, 6465, 6824, 6913, 6914, 6918, 6919, 6920, 6921, 6922, 6924, 7118, 7120, 7121, 7122, 7123, 7126, 7127, 7128, 7307, 7396, 7397, 7647, 7649, 7650, 7651, 7654, 7655, 7656, </a:t>
            </a:r>
            <a:r>
              <a:rPr lang="en-US" sz="1200" b="0" strike="sngStrike" dirty="0">
                <a:solidFill>
                  <a:srgbClr val="FF0000"/>
                </a:solidFill>
              </a:rPr>
              <a:t>7980,</a:t>
            </a:r>
            <a:r>
              <a:rPr lang="en-US" sz="1200" b="0" dirty="0">
                <a:solidFill>
                  <a:schemeClr val="tx1"/>
                </a:solidFill>
              </a:rPr>
              <a:t> 7981, 7982, 7983, 7984, 7985, 7986, 7987, 7988, 7991, 8014, 8086, 8087, 8088, 8146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2035r2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</a:t>
            </a:r>
            <a:r>
              <a:rPr lang="en-US" sz="1200" b="0" i="1" u="sng" dirty="0">
                <a:solidFill>
                  <a:schemeClr val="tx1"/>
                </a:solidFill>
              </a:rPr>
              <a:t>1</a:t>
            </a:r>
            <a:r>
              <a:rPr lang="en-US" sz="1200" b="0" i="1" strike="sngStrike" dirty="0">
                <a:solidFill>
                  <a:srgbClr val="FF0000"/>
                </a:solidFill>
              </a:rPr>
              <a:t>2</a:t>
            </a:r>
            <a:r>
              <a:rPr lang="en-US" sz="1200" b="0" i="1" dirty="0">
                <a:solidFill>
                  <a:schemeClr val="tx1"/>
                </a:solidFill>
              </a:rPr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Sun	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037824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4239, 4240, 4484, 4729, 4731, 4732, 4755, 5318, 5707, 6322, 6926, 6991, 8218, 8219 in </a:t>
            </a:r>
            <a:r>
              <a:rPr lang="en-US" altLang="en-US" sz="1200" b="0" dirty="0">
                <a:solidFill>
                  <a:schemeClr val="tx1"/>
                </a:solidFill>
                <a:hlinkClick r:id="rId2"/>
              </a:rPr>
              <a:t>1685r8</a:t>
            </a:r>
            <a:r>
              <a:rPr lang="en-US" alt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873962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4719, 4767, 4775, 5728, 5775, 5887, 7471, 5664, 5886, 6410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1802r9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6636,</a:t>
            </a:r>
            <a:r>
              <a:rPr lang="en-US" sz="1200" b="0" dirty="0">
                <a:solidFill>
                  <a:schemeClr val="tx1"/>
                </a:solidFill>
              </a:rPr>
              <a:t> 7488, 5571, 6166, 4093, 4315, 6581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116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298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0023r3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MAC:</a:t>
            </a:r>
            <a:r>
              <a:rPr lang="en-US" sz="1400" dirty="0"/>
              <a:t> </a:t>
            </a:r>
            <a:r>
              <a:rPr lang="en-US" sz="1400" u="sng" dirty="0"/>
              <a:t>Part 1a of </a:t>
            </a:r>
            <a:r>
              <a:rPr lang="en-US" sz="1400" u="sng" dirty="0">
                <a:hlinkClick r:id="rId3"/>
              </a:rPr>
              <a:t>1965r8</a:t>
            </a:r>
            <a:endParaRPr lang="en-US" sz="1400" u="sng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478054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299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4095, 4291 and 5072 as follows: “REVISED: TGbe editor to make the changes shown in https://mentor.ieee.org/802.11/dcn/21/11-21-1561-01-00be-cc36-cr-for-cid-6630.docx) under all headings that include CID 6630."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 from Stephen McCann: CIDs 4095, 4291 and 5072 have been resolved by the resolution to CID 6630, which has been completed. All 4 CIDs are regarding adding a new EHT column to Table 9-34.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92131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300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275 to 299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720401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314469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January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https://mentor.ieee.org/802.11/dcn/22/11-22-0142-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-00be-tgbe-jan-2022-meeting-minutes.docx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Jan.-March: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https://mentor.ieee.org/802.11/dcn/22/11-22-0316-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Dennis Sundman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138393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301 (ERRATA)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6465 in </a:t>
            </a:r>
            <a:r>
              <a:rPr lang="en-US" sz="1400" b="0" i="1" dirty="0">
                <a:solidFill>
                  <a:schemeClr val="tx1"/>
                </a:solidFill>
                <a:hlinkClick r:id="rId2"/>
              </a:rPr>
              <a:t>11-21/2035r2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6365 in</a:t>
            </a:r>
            <a:r>
              <a:rPr lang="en-US" sz="1400" b="0" i="1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  <a:hlinkClick r:id="rId3"/>
              </a:rPr>
              <a:t>11-21/1601r5</a:t>
            </a:r>
            <a:endParaRPr lang="en-US" sz="14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Subir Das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701283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302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4518, 4519, 7054, 7732, 7736, 8173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11-22/0063r1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4595, 4944, 4945, 5408, 6434, 6435, 7199, 7200, 7345, 7999, 8000, 8001, 8002, 8003, 8004, 8005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11-21/1165r1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4596, 4597, 4655, 4608, 4609, 4669, 5412, 5477, 5819, 6436, 6997, 7201, 7204, 7207, 8006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11-22/0078r2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4985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11-21/2003r1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4570, 4571, 4577, 4578, 4580, 4676, 4864, 4865, 5530, 5531, 5721, 7232, 7747, 8026, 4866, 4953, 5529, 7229, 7648, 4954, 5006, 5094, 5095, 6833, 5007, 5008, 5486, 5722, 6093, 6471, 7000, 7745, 6834, 6835, 6836, 7231, 7230, 7233, 7234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11-22/0113r2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205801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303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4618, 5012, 8138, 4960, 5011, 7011, 8137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11-22/0144r1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4538, 4539, 4632, 4651, 4686, 4990, 5567, 6794, 6795, 6796, 7166, 7167, 7168, 7169, 7170, 7801, 8093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11-22/0086r3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[17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4627, 4628, 4629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11-21/1672r8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6814, 7734, 7735, 7737, 7738, 7940, 7942, 7943, 7944, 7945, 7946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11-22/0183r2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PHY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13936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304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6930, 7115, 4978, 4979, 4524, 4980,5523, 5521, 5522, 4895, 5714, 7321, 7322, 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11-21/1220r1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5461, 8089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11-22/0133r2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11-22/0231r0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4652, 6432, 7005, 7181, 7182, 7311, 7950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11-22/0277r1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Monday PHY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907323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4063, 4453, 4454, 4455, 4456, 4457, 4458, 4459, 4460, 5073, 5217, 5352, 5689, 5755, 5756, 6255, 6256, 6294, 6295, 6296, 6297, 6456, 6763, 7460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11-21/1980r4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4064, 5258, 6639, 5757, 5758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11-21/1562r11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7534, 5578, 5580, 5588, 5591, 7358, 6027, 7357, 5596, 5857, 7531, 7532, 7533, 7535, 7536, 7537, 7539, 7540, 7541, 7542, 7543, 7546, 6031, 6039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11-21/2020r2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6414 in </a:t>
            </a:r>
            <a:r>
              <a:rPr lang="en-US" sz="1400" b="0" i="1" dirty="0">
                <a:solidFill>
                  <a:schemeClr val="tx1"/>
                </a:solidFill>
                <a:hlinkClick r:id="rId5"/>
              </a:rPr>
              <a:t>11-21/1768r7</a:t>
            </a:r>
            <a:r>
              <a:rPr lang="en-US" sz="14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Tx/>
              <a:buChar char="-"/>
            </a:pPr>
            <a:r>
              <a:rPr lang="en-US" sz="1400" b="0" dirty="0">
                <a:solidFill>
                  <a:schemeClr val="tx1"/>
                </a:solidFill>
              </a:rPr>
              <a:t>4088, 4117, 4158, 4159, 4707, 4709 in </a:t>
            </a:r>
            <a:r>
              <a:rPr lang="en-US" sz="1400" b="0" i="1" dirty="0">
                <a:solidFill>
                  <a:schemeClr val="tx1"/>
                </a:solidFill>
                <a:hlinkClick r:id="rId6"/>
              </a:rPr>
              <a:t>11-21/1930r6</a:t>
            </a:r>
            <a:r>
              <a:rPr lang="en-US" sz="1400" b="0" i="1" dirty="0">
                <a:solidFill>
                  <a:schemeClr val="tx1"/>
                </a:solidFill>
              </a:rPr>
              <a:t> [6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Ming Gan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66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4081, 5067, 5268, 4082, 5699, 6966, 4210, 6407, 6501, 4211, 4212, 4213, 6328, 6500, 8211, 7424, 7425, 7426, 4206, 4207 in </a:t>
            </a:r>
            <a:r>
              <a:rPr lang="en-US" sz="1200" b="0" dirty="0">
                <a:hlinkClick r:id="rId2"/>
              </a:rPr>
              <a:t>11-21/1786r7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5919 in </a:t>
            </a:r>
            <a:r>
              <a:rPr lang="en-US" sz="1200" b="0" dirty="0">
                <a:hlinkClick r:id="rId3"/>
              </a:rPr>
              <a:t>11-21/1770r4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5175 in </a:t>
            </a:r>
            <a:r>
              <a:rPr lang="en-US" sz="1200" b="0" dirty="0">
                <a:hlinkClick r:id="rId4"/>
              </a:rPr>
              <a:t>11-21/1271r4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4203, 4205, 4678, 5071, 4087, 6645, </a:t>
            </a:r>
            <a:r>
              <a:rPr lang="en-US" sz="1200" b="0" strike="sngStrike" dirty="0">
                <a:solidFill>
                  <a:srgbClr val="FF0000"/>
                </a:solidFill>
              </a:rPr>
              <a:t>5075, </a:t>
            </a:r>
            <a:r>
              <a:rPr lang="en-US" sz="1200" b="0" dirty="0"/>
              <a:t>8252, 8253 in </a:t>
            </a:r>
            <a:r>
              <a:rPr lang="en-US" sz="1200" b="0" dirty="0">
                <a:hlinkClick r:id="rId5"/>
              </a:rPr>
              <a:t>11-21/1184r3</a:t>
            </a:r>
            <a:r>
              <a:rPr lang="en-US" sz="1200" b="0" dirty="0"/>
              <a:t>  </a:t>
            </a:r>
            <a:r>
              <a:rPr lang="en-US" sz="1200" b="0" i="1" dirty="0"/>
              <a:t>[</a:t>
            </a:r>
            <a:r>
              <a:rPr lang="en-US" sz="1200" b="0" i="1" dirty="0">
                <a:solidFill>
                  <a:srgbClr val="FF0000"/>
                </a:solidFill>
              </a:rPr>
              <a:t>8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7061 in </a:t>
            </a:r>
            <a:r>
              <a:rPr lang="en-US" sz="1200" b="0" dirty="0">
                <a:hlinkClick r:id="rId6"/>
              </a:rPr>
              <a:t>11-21/1172r3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568694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5141, 5903, 6555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4295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11-21/1761r3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6979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11-21/1856r1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5355, 6327, 6352, 6961, 7833, 4835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11-21/1484r6</a:t>
            </a:r>
            <a:r>
              <a:rPr lang="en-US" sz="1200" b="0" i="1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7584, 5178, 5057, 5826, 8282, 7571, 6557, 7392, 5665, 8031, 7813, 6871, 6189, 6190, 6191, 6192, 6535, 5740, 8225, 4084, 4085, 4086, 5059, 5060, 5967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11-22/0024r4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9470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4115, 4278, 4280, 5339, 5340, 6648, </a:t>
            </a:r>
            <a:r>
              <a:rPr lang="en-US" sz="1200" b="0" u="sng" strike="sngStrike" dirty="0">
                <a:solidFill>
                  <a:srgbClr val="FF0000"/>
                </a:solidFill>
              </a:rPr>
              <a:t>6661, 6936, 6633, 6634*</a:t>
            </a:r>
            <a:r>
              <a:rPr lang="en-US" sz="1200" b="0" strike="sngStrike" dirty="0">
                <a:solidFill>
                  <a:schemeClr val="tx1"/>
                </a:solidFill>
              </a:rPr>
              <a:t>,</a:t>
            </a:r>
            <a:r>
              <a:rPr lang="en-US" sz="1200" b="0" dirty="0">
                <a:solidFill>
                  <a:schemeClr val="tx1"/>
                </a:solidFill>
              </a:rPr>
              <a:t> 5694, 6376, 6644, 8245, 8044, 8246, 8247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11-22/0201r2</a:t>
            </a:r>
            <a:r>
              <a:rPr lang="en-US" sz="1200" b="0" dirty="0">
                <a:solidFill>
                  <a:schemeClr val="tx1"/>
                </a:solidFill>
              </a:rPr>
              <a:t> 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6706, 5052 4107, 7352, 5136, 4350, 5137, 6373, 8176, 8174, 8175, 6370, 8056, 6708 5358, 6652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11-22/0193r0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MAC ad-hoc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649876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309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4281, 5533, 6672, 6748, 7287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11-21/1681r15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4136, 8153, 4140, 4141, 4805, 4142, 7341, 7554, 7680, 8065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11-22/0239r1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Rajat Pushkarna	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Monday MAC ad-hoc session.</a:t>
            </a:r>
          </a:p>
          <a:p>
            <a:pPr marL="0" indent="0"/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1050565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4313, 4314 in </a:t>
            </a:r>
            <a:r>
              <a:rPr lang="en-US" sz="1200" b="0" dirty="0">
                <a:hlinkClick r:id="rId2"/>
              </a:rPr>
              <a:t>11-22/0027r3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4583, 5441, 4097, 6486, 6485, 5370, 7028, 4875, 4876, 7682, 4967, 5589, 7690, 5465, 6091, 4886, 6126, 6125, 5946, 5852, 6686, 5733, 5205 in </a:t>
            </a:r>
            <a:r>
              <a:rPr lang="en-US" sz="1200" b="0" dirty="0">
                <a:hlinkClick r:id="rId3"/>
              </a:rPr>
              <a:t>11-22/0237r1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4289, 6942 in </a:t>
            </a:r>
            <a:r>
              <a:rPr lang="en-US" sz="1200" b="0" dirty="0">
                <a:hlinkClick r:id="rId4"/>
              </a:rPr>
              <a:t>11-22/155r0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4197, 4976, 7015, 7064, 7911 in </a:t>
            </a:r>
            <a:r>
              <a:rPr lang="en-US" sz="1200" b="0" dirty="0">
                <a:hlinkClick r:id="rId5"/>
              </a:rPr>
              <a:t>11-22/171r0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4195, 5234, 5446, 5776, 6174, 7057, 7394, 8312 in </a:t>
            </a:r>
            <a:r>
              <a:rPr lang="en-US" sz="1200" b="0" dirty="0">
                <a:hlinkClick r:id="rId6"/>
              </a:rPr>
              <a:t>11-22/0083r2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400" dirty="0"/>
              <a:t>Move: Jason Guo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2065000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5311 in </a:t>
            </a:r>
            <a:r>
              <a:rPr lang="en-US" sz="1400" b="0" dirty="0">
                <a:hlinkClick r:id="rId2"/>
              </a:rPr>
              <a:t>11-22/230r3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5581, 5582, 5583, 5584, 5585, 5586, 6109, 6110, 6637, 7759, 7760, 7761, 7762, 7763, 7764, 7765, 7766, 7767, 7768, 7769, 7770 in </a:t>
            </a:r>
            <a:r>
              <a:rPr lang="en-US" sz="1400" b="0" dirty="0">
                <a:hlinkClick r:id="rId3"/>
              </a:rPr>
              <a:t>11-22/228r2</a:t>
            </a:r>
            <a:r>
              <a:rPr lang="en-US" sz="1400" b="0" dirty="0"/>
              <a:t> </a:t>
            </a:r>
            <a:r>
              <a:rPr lang="en-US" sz="1400" b="0" i="1" dirty="0"/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Chunyu Hu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during the Joint conf calls.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612590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7116, </a:t>
            </a:r>
            <a:r>
              <a:rPr lang="en-US" sz="1400" b="0" strike="sngStrike" dirty="0">
                <a:solidFill>
                  <a:srgbClr val="FF0000"/>
                </a:solidFill>
              </a:rPr>
              <a:t>7719,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u="sng" dirty="0">
                <a:solidFill>
                  <a:srgbClr val="FF0000"/>
                </a:solidFill>
              </a:rPr>
              <a:t>7119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Subir Das	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819893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313 (One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1: one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Move: George Cherian 				Second: Yongho Seok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73Y, 39N, 44A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73Y, 38N, 44A (fails)</a:t>
            </a:r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0" indent="0"/>
            <a:r>
              <a:rPr lang="en-US" sz="1400" i="1" dirty="0"/>
              <a:t>First SP: 39Y, 27N, 29A</a:t>
            </a:r>
          </a:p>
          <a:p>
            <a:pPr marL="0" indent="0"/>
            <a:r>
              <a:rPr lang="en-US" sz="1400" i="1" dirty="0"/>
              <a:t>Second SP: 50Y, 29N, 24A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44254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314 (Two CCFS)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6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6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6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subfields”</a:t>
            </a:r>
            <a:r>
              <a:rPr lang="en-US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4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NOTE*-There will be no PHY changes, i.e., only one segment is present and the CCFSes will encode only such one frequency segment.</a:t>
            </a:r>
            <a:endParaRPr lang="en-US" sz="12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400" dirty="0"/>
              <a:t>Move: Guogang Huang				Second: Ross Jian Yu</a:t>
            </a:r>
          </a:p>
          <a:p>
            <a:pPr marL="0" indent="0"/>
            <a:r>
              <a:rPr lang="en-US" sz="1400" dirty="0"/>
              <a:t>Discussion: Some discussion.</a:t>
            </a:r>
            <a:endParaRPr lang="en-US" sz="1400" b="0" dirty="0"/>
          </a:p>
          <a:p>
            <a:r>
              <a:rPr lang="en-US" sz="1400" dirty="0"/>
              <a:t>Preliminary Result: 67Y, 55N, 57A (preliminary fails).</a:t>
            </a:r>
          </a:p>
          <a:p>
            <a:r>
              <a:rPr lang="en-US" sz="1400" dirty="0">
                <a:highlight>
                  <a:srgbClr val="FF0000"/>
                </a:highlight>
              </a:rPr>
              <a:t>Result: 66Y, 55N, 57A  (fails)</a:t>
            </a:r>
          </a:p>
          <a:p>
            <a:pPr marL="0" indent="0"/>
            <a:endParaRPr lang="en-US" sz="1400" i="1" dirty="0"/>
          </a:p>
          <a:p>
            <a:pPr marL="0" indent="0"/>
            <a:endParaRPr lang="en-US" sz="1400" i="1" dirty="0"/>
          </a:p>
          <a:p>
            <a:pPr marL="0" indent="0"/>
            <a:r>
              <a:rPr lang="en-US" sz="1400" i="1" dirty="0"/>
              <a:t>Note: Two SPs were run on this option in previous Joint calls with following results: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First SP: 38Y, 27N, 36A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/>
              <a:t>Second SP: 42Y, 23N, 34A</a:t>
            </a:r>
          </a:p>
          <a:p>
            <a:pPr marL="0" indent="0"/>
            <a:r>
              <a:rPr lang="en-US" sz="1400" i="1" dirty="0"/>
              <a:t>Note* was added to the SP prior to the second attempt.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902683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0514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4540, 4541, 4648, 4687, 4991, 4992, 5568, 6431, 6797, 7171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11-22/0384r2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4585, 4599, 4600, 4601, 4604, 4605, 4946, 4947, 4948, 4949, 5475, 5476, 5820, 6466, 6798, 7202, 7203, 7205, 7206, 7464, 7465, 8008, 8009, 8010, 8011, 8013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11-22/0307r2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4634, 4902, 7993, 4645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11-22/0324r0</a:t>
            </a:r>
            <a:r>
              <a:rPr lang="en-US" sz="1200" b="0" dirty="0">
                <a:solidFill>
                  <a:schemeClr val="tx1"/>
                </a:solidFill>
              </a:rPr>
              <a:t> and 5431, 7013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11-22/0323r0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4681, 4682, 4683, 4684, 7148, 7150, 7153, 7154, 7155, 4791, 4792, 4793, 4794, 4795, 4796, 4797, 4798, 4799, 4800, 4801, 4903, 4986, 4987, 4988, 4989, 6790, 6789, 7318, 5466, 5812, 6787, 7151, 6428, 6429, 6430, 6785, 6786, 6788, 4674, 7144, 7145, 7146, 7147, 7149, 7152, 7156, 6129, 7142, 7756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11-22/0383r3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7992, 4536, 4644, 4899, 4900, 4901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11-22/0322r1</a:t>
            </a:r>
            <a:r>
              <a:rPr lang="en-US" sz="1200" b="0" dirty="0">
                <a:solidFill>
                  <a:schemeClr val="tx1"/>
                </a:solidFill>
              </a:rPr>
              <a:t> and 4663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11-22/0346r0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86461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4941, 5443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2"/>
              </a:rPr>
              <a:t>11-22/0429r0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6118, 6915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3"/>
              </a:rPr>
              <a:t>11-22/0419r1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and 6080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4"/>
              </a:rPr>
              <a:t>11-22/0369r0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Times New Roman" panose="02020603050405020304" pitchFamily="18" charset="0"/>
              </a:rPr>
              <a:t>7173, 7174, 7175, 7309, 7748, 7969, 7970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5"/>
              </a:rPr>
              <a:t>11-22/0420r0</a:t>
            </a:r>
            <a:r>
              <a:rPr lang="en-US" sz="1200" b="0" dirty="0">
                <a:ea typeface="Times New Roman" panose="02020603050405020304" pitchFamily="18" charset="0"/>
              </a:rPr>
              <a:t> and 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4574</a:t>
            </a:r>
            <a:r>
              <a:rPr lang="en-US" sz="1200" b="0" dirty="0">
                <a:ea typeface="Times New Roman" panose="02020603050405020304" pitchFamily="18" charset="0"/>
              </a:rPr>
              <a:t> in </a:t>
            </a:r>
            <a:r>
              <a:rPr lang="en-US" sz="1200" b="0" dirty="0">
                <a:effectLst/>
                <a:ea typeface="Times New Roman" panose="02020603050405020304" pitchFamily="18" charset="0"/>
                <a:hlinkClick r:id="rId6"/>
              </a:rPr>
              <a:t>11-22/0456r2</a:t>
            </a:r>
            <a:r>
              <a:rPr lang="en-US" sz="1200" b="0" dirty="0">
                <a:effectLst/>
                <a:ea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[8 CIDs]</a:t>
            </a:r>
            <a:endParaRPr lang="en-US" sz="1200" b="0" dirty="0"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4847, 7661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11-22/475r0</a:t>
            </a:r>
            <a:r>
              <a:rPr lang="en-US" sz="1200" b="0" dirty="0">
                <a:solidFill>
                  <a:schemeClr val="tx1"/>
                </a:solidFill>
              </a:rPr>
              <a:t> and 4602, 4603, 8007, 4568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11-22/472r0</a:t>
            </a:r>
            <a:r>
              <a:rPr lang="en-US" sz="1200" b="0" dirty="0">
                <a:solidFill>
                  <a:schemeClr val="tx1"/>
                </a:solidFill>
              </a:rPr>
              <a:t> and 7172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11-22/479r0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4615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11-21/1563r3</a:t>
            </a:r>
            <a:r>
              <a:rPr lang="en-US" sz="1200" b="0" dirty="0">
                <a:solidFill>
                  <a:schemeClr val="tx1"/>
                </a:solidFill>
              </a:rPr>
              <a:t> and 6443, 7236, 7752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11-22/441r2</a:t>
            </a:r>
            <a:r>
              <a:rPr lang="en-US" sz="1200" b="0" dirty="0">
                <a:solidFill>
                  <a:schemeClr val="tx1"/>
                </a:solidFill>
              </a:rPr>
              <a:t> and 7741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11-22/483r0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4559, 4560, 5392, 5720, 7468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11-21/1018r47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Times New Roman" panose="02020603050405020304" pitchFamily="18" charset="0"/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Jianhan Liu				Second: Yan Xin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PHY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882502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317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4697, 6776, 7336, 5933, 4241, 6960, 7831, 7832, 7334, 6325, 4698, 6963, 7063, 7337, 8357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11-22/214r2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4176, 4449, 4450, 5627, 5870, 5871, 7547, 4177, 4178, 4179, 4338, 5628, 6516, 6747, 7863, 5629, 5621, 5626, 5624, 5619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11-21/1317r6</a:t>
            </a:r>
            <a:r>
              <a:rPr lang="en-US" sz="1200" b="0" dirty="0">
                <a:solidFill>
                  <a:schemeClr val="tx1"/>
                </a:solidFill>
              </a:rPr>
              <a:t> and 4031, 8296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11-21/1436r2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4704 5671 6216 6778 6883 8358 4425 in </a:t>
            </a:r>
            <a:r>
              <a:rPr lang="en-US" sz="1200" b="0" dirty="0">
                <a:solidFill>
                  <a:srgbClr val="FF0000"/>
                </a:solidFill>
                <a:hlinkClick r:id="rId5"/>
              </a:rPr>
              <a:t>11-21/1840r4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8264, 4000, 5822, 8274, 4009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11-22/193r1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6499, 4069, 4392, 4066, 5990, 5147, 4390, 4391, 4710, 6246, 5381, 6372, 8238, 5761, 6251, 5041, 5194, 5219, 8037, 4469, 5148, 6733, 4118, 5725, 4394, 4395, 4396, 6250, 7821, 8180, 4929, 4930, 8181, 6894, 4398, 8239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11-22/196r1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	Second: Minyoung Park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Wednesday/Thursday MAC ad-hoc sessions.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24770"/>
      </p:ext>
    </p:extLst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318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4134, 4135, 6165, 7771, 8257, 7836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11-22/226r4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4147 in Option 1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11-22/230r4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5573, 6106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11-22/331r1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7757, 7758, 5648, 6167, 7381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11-22/484r0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Yunbo Li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Wednesday/Monday JOINT ad-hoc session.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869045"/>
      </p:ext>
    </p:extLst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319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4679, 7014</a:t>
            </a: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5085"/>
      </p:ext>
    </p:extLst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7D7E-1AEC-46CC-ABF4-DF36528ED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D19CD-EBED-4FFD-A03F-127598D9E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11-21/1533r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incorporate the text changes under heading “</a:t>
            </a:r>
            <a:r>
              <a:rPr lang="en-US" sz="18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Option 2: two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CCFS </a:t>
            </a:r>
            <a:r>
              <a:rPr lang="en-US" sz="1800" b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subfields”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into the latest TGbe draft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"/>
            </a:pPr>
            <a:r>
              <a:rPr lang="en-US" sz="1600" b="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4261, 4263, 5124, 5125, 6234, 6602, 6603, 6702, 6703, 8278, 8279</a:t>
            </a:r>
          </a:p>
          <a:p>
            <a:endParaRPr lang="en-US" sz="1800" dirty="0"/>
          </a:p>
          <a:p>
            <a:pPr marL="0" indent="0"/>
            <a:r>
              <a:rPr lang="en-US" sz="1800" dirty="0"/>
              <a:t>Move: George Cherian			Second: Stephen McCann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400" b="0" i="1" dirty="0"/>
              <a:t>Note 1: Previous preliminary result on motion for one CCFS: 73Y, 39N, 44A</a:t>
            </a:r>
          </a:p>
          <a:p>
            <a:r>
              <a:rPr lang="en-US" sz="1400" b="0" i="1" dirty="0"/>
              <a:t>Note 2: Previous preliminary result on motion for two CCFS: 67Y, 55N, 57A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F6843-3C1C-4921-9DCE-BB242A95A2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02296D-5FF0-437C-B6A0-74A5611CC1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70E09F-4F9B-4A87-AC33-91B65FDE7D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971417"/>
      </p:ext>
    </p:extLst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11-22/0039r3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4186, 4811, 5121, 5388, 5902, 6001, 6699, 6973, 7327, 7556, 7557, 7665, 7698, 8078, 8317</a:t>
            </a:r>
            <a:endParaRPr lang="en-US" sz="1400" b="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Dibakar Das	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86+1 Y, 57N, 46A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84+1Y, 55N, 45A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68Y, 67N, 51A</a:t>
            </a:r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3295811"/>
      </p:ext>
    </p:extLst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11-22/0075r3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7860, 7938, 7088, 4166, 6339, 7939, 7089, 7889, 4165, 5110, 5343, 5344</a:t>
            </a:r>
            <a:endParaRPr lang="en-US" sz="11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Yongho Seok				Second: Yong Liu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90Y, 44N, 50A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88Y, 43N, 47A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endParaRPr lang="en-US" sz="1800" b="0" i="1" dirty="0">
              <a:solidFill>
                <a:schemeClr val="tx1"/>
              </a:solidFill>
            </a:endParaRPr>
          </a:p>
          <a:p>
            <a:r>
              <a:rPr lang="en-US" sz="18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8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47Y, 23N, 38A</a:t>
            </a:r>
            <a:endParaRPr lang="en-US" sz="18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5186099"/>
      </p:ext>
    </p:extLst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B1EC-9A81-4F81-86B4-1A82D24F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08A86-5C83-4950-8418-D154BEC3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2042624"/>
            <a:ext cx="7770813" cy="4113213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11-21/1877r8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6244, 4038, 4251, 6618, 4399, 5220, 5763, 6613, 6614, 6615, 6616, 6252, 4072, 4400, 6032, 4715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dirty="0"/>
              <a:t>Move: Po-Kai Huang			Second: Laurent Cariou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Result:91Y, 75N, 32A (preliminary fails)</a:t>
            </a:r>
          </a:p>
          <a:p>
            <a:r>
              <a:rPr lang="en-US" sz="1600" dirty="0">
                <a:highlight>
                  <a:srgbClr val="FF0000"/>
                </a:highlight>
              </a:rPr>
              <a:t>Result: 89Y, 71N, 32A (fails)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41Y, 32N, 28A</a:t>
            </a:r>
            <a:endParaRPr lang="en-US" sz="1600" b="0" i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B09D9-01A0-47BB-BDD9-2D8E1AF4EA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D902D-364C-4BFF-BF3C-90B1287B3C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85DF89-B3C2-4045-BC8C-AF09E0FA53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3153538"/>
      </p:ext>
    </p:extLst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F5BB-AE65-40E6-9645-28679BBA5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A27B5-2F61-4A86-8E29-6C547C676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Move to approve resolutions to the following CIDs listed in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11-21/1210r9</a:t>
            </a:r>
            <a:endParaRPr lang="en-US" sz="1800" dirty="0">
              <a:effectLst/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6177, 7826, 4078, 4079, 5065, 5066, 5107, 5701, 5702, 5703, 4247, 6965, 7622, 6971, 6972, 6967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incorporate the text changes into the latest TGbe draft</a:t>
            </a:r>
          </a:p>
          <a:p>
            <a:endParaRPr lang="en-US" sz="2000" dirty="0"/>
          </a:p>
          <a:p>
            <a:pPr marL="0" indent="0"/>
            <a:r>
              <a:rPr lang="en-US" sz="1600" dirty="0"/>
              <a:t>Move: Kaiying Lu				Second: Yongho Seok</a:t>
            </a:r>
          </a:p>
          <a:p>
            <a:pPr marL="0" indent="0"/>
            <a:r>
              <a:rPr lang="en-US" sz="1600" dirty="0"/>
              <a:t>Discussion: Some clarification.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800" i="1" dirty="0">
              <a:solidFill>
                <a:schemeClr val="tx1"/>
              </a:solidFill>
            </a:endParaRPr>
          </a:p>
          <a:p>
            <a:r>
              <a:rPr lang="en-US" sz="1600" b="0" i="1" dirty="0">
                <a:solidFill>
                  <a:schemeClr val="tx1"/>
                </a:solidFill>
              </a:rPr>
              <a:t>Note: Last SP result in MAC ad hoc on a revision of the doc: </a:t>
            </a:r>
            <a:r>
              <a:rPr lang="en-GB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61Y, 26N, 20A</a:t>
            </a:r>
            <a:endParaRPr lang="en-US" sz="1600" b="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145DE-8140-4A51-859D-821664A3DF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59FB7-0A5E-4BB6-A042-8FCE7FD3EB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EF46A8-8FC0-4751-A760-FC1C0674B3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259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9EDC7-96DF-40B7-B64B-BAE4C503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(TGbe Timeline Update)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A6A32-A431-4804-9776-9C8FB2015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PAR approved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First TG meeting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>
                <a:solidFill>
                  <a:schemeClr val="tx1"/>
                </a:solidFill>
              </a:rPr>
              <a:t>D0.1 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D1.0 WG Comment Collection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D2.0 WG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Comment Collection </a:t>
            </a:r>
            <a:r>
              <a:rPr lang="en-US" altLang="en-US" sz="1200" u="sng" dirty="0">
                <a:solidFill>
                  <a:srgbClr val="FF0000"/>
                </a:solidFill>
              </a:rPr>
              <a:t>Letter Ballot</a:t>
            </a:r>
            <a:r>
              <a:rPr lang="en-US" altLang="en-US" sz="1200" dirty="0"/>
              <a:t>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D3.0 LB 	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Initial </a:t>
            </a:r>
            <a:r>
              <a:rPr lang="en-US" altLang="en-US" sz="1200" strike="sngStrike" dirty="0">
                <a:solidFill>
                  <a:srgbClr val="FF0000"/>
                </a:solidFill>
              </a:rPr>
              <a:t>Sponsor</a:t>
            </a:r>
            <a:r>
              <a:rPr lang="en-US" altLang="en-US" sz="1200" dirty="0"/>
              <a:t> </a:t>
            </a:r>
            <a:r>
              <a:rPr lang="en-US" altLang="en-US" sz="1200" u="sng" dirty="0">
                <a:solidFill>
                  <a:srgbClr val="FF0000"/>
                </a:solidFill>
              </a:rPr>
              <a:t>SA </a:t>
            </a:r>
            <a:r>
              <a:rPr lang="en-US" altLang="en-US" sz="1200" dirty="0"/>
              <a:t>Ballot (D4.0)			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Final 802.11 WG approval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/>
              <a:t>802 EC approval		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200" dirty="0" err="1"/>
              <a:t>RevCom</a:t>
            </a:r>
            <a:r>
              <a:rPr lang="en-US" altLang="en-US" sz="1200" dirty="0"/>
              <a:t> and SASB approval				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/>
            <a:r>
              <a:rPr lang="en-US" sz="1200" dirty="0"/>
              <a:t>Move: Bin Tian				Second: Stephen McCann</a:t>
            </a:r>
          </a:p>
          <a:p>
            <a:pPr marL="0" indent="0"/>
            <a:r>
              <a:rPr lang="en-US" sz="1200" dirty="0"/>
              <a:t>Discussion: None.</a:t>
            </a:r>
            <a:endParaRPr lang="en-US" sz="1200" b="0" dirty="0"/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B26A53-3E1E-4BE7-A039-D3D1B4BD50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28F1D-5646-4AFA-B330-1874274071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5AD5D5-8C48-4B18-B9A8-567A768CBA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6869546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(CAD)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11-21/0706r5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Laurent Cariou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136+1Y, 3N, 21A (preliminary passes)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133+1Y, 3N, 21A (passes)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33361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WG LB Motion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Instruct the editor to prepare TGbe Draft D2.0</a:t>
            </a:r>
          </a:p>
          <a:p>
            <a:r>
              <a:rPr lang="en-US" altLang="en-US" sz="2000" dirty="0"/>
              <a:t>Approve a 30 day Working Group Technical Letter Ballot asking the question “Should TGbe Draft 2.0 be forwarded to SA Ballot?”</a:t>
            </a:r>
          </a:p>
          <a:p>
            <a:r>
              <a:rPr lang="en-GB" altLang="en-US" sz="2000" dirty="0"/>
              <a:t>[Moved by &lt;name&gt; on behalf of &lt;group&gt;</a:t>
            </a:r>
            <a:endParaRPr lang="en-US" altLang="en-US" sz="2000" dirty="0"/>
          </a:p>
          <a:p>
            <a:r>
              <a:rPr lang="en-GB" altLang="en-US" sz="2000" dirty="0"/>
              <a:t>&lt;group&gt; vote: </a:t>
            </a:r>
            <a:endParaRPr lang="en-US" altLang="en-US" sz="2000" dirty="0"/>
          </a:p>
          <a:p>
            <a:endParaRPr lang="en-GB" altLang="en-US" sz="2000" dirty="0"/>
          </a:p>
          <a:p>
            <a:r>
              <a:rPr lang="en-GB" altLang="en-US" sz="2000" dirty="0"/>
              <a:t>Moved: Laurent Cariou,  Seconded: Bin Tian, </a:t>
            </a:r>
          </a:p>
          <a:p>
            <a:r>
              <a:rPr lang="en-GB" altLang="en-US" sz="2000" dirty="0"/>
              <a:t>Preliminary Result: 94Y, 50N, 36A (preliminary fails) </a:t>
            </a:r>
          </a:p>
          <a:p>
            <a:r>
              <a:rPr lang="en-GB" sz="2000" dirty="0">
                <a:highlight>
                  <a:srgbClr val="FF0000"/>
                </a:highlight>
              </a:rPr>
              <a:t>Results: </a:t>
            </a:r>
            <a:r>
              <a:rPr lang="en-GB" altLang="en-US" sz="2000" dirty="0">
                <a:highlight>
                  <a:srgbClr val="FF0000"/>
                </a:highlight>
              </a:rPr>
              <a:t>94Y, 50N, 36A (fails)*</a:t>
            </a:r>
          </a:p>
          <a:p>
            <a:endParaRPr lang="en-GB" altLang="en-US" sz="2000" dirty="0"/>
          </a:p>
          <a:p>
            <a:r>
              <a:rPr lang="en-GB" sz="1600" i="1" dirty="0"/>
              <a:t>*Same as preliminary result since there was no data available to perform vote validation.</a:t>
            </a:r>
            <a:endParaRPr lang="en-US" sz="16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887928"/>
      </p:ext>
    </p:extLst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035742"/>
      </p:ext>
    </p:extLst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5179, 6541, 6988, 6989, 6520, 6542, 5517, 6213, 4101, 4264, 4265, 5515, 5516, 5828, 6620, 8059, 5170, 5906, 8032 in </a:t>
            </a:r>
            <a:r>
              <a:rPr lang="en-US" sz="1200" b="0" dirty="0">
                <a:hlinkClick r:id="rId2"/>
              </a:rPr>
              <a:t>11-22/308r4</a:t>
            </a:r>
            <a:r>
              <a:rPr lang="en-US" sz="1200" b="0" dirty="0"/>
              <a:t> </a:t>
            </a:r>
            <a:r>
              <a:rPr lang="en-US" sz="1200" b="0" i="1" dirty="0"/>
              <a:t>[19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5174 in </a:t>
            </a:r>
            <a:r>
              <a:rPr lang="en-US" sz="1200" b="0" dirty="0">
                <a:hlinkClick r:id="rId3"/>
              </a:rPr>
              <a:t>11-21/1272r1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5261, 5353, 6303, 8036, 7414, 6159, 7501, 8297, 7876, 8362 in </a:t>
            </a:r>
            <a:r>
              <a:rPr lang="en-US" sz="1200" b="0" dirty="0">
                <a:hlinkClick r:id="rId4"/>
              </a:rPr>
              <a:t>11-22/292r4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6205,</a:t>
            </a:r>
            <a:r>
              <a:rPr lang="en-US" sz="1200" b="0" dirty="0"/>
              <a:t> 6632, 6723, 6724, 7883 in </a:t>
            </a:r>
            <a:r>
              <a:rPr lang="en-US" sz="1200" b="0" dirty="0">
                <a:hlinkClick r:id="rId5"/>
              </a:rPr>
              <a:t>11-21/1277r1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4772, 5348, 6506, 4781, 6413, 7408, 5878, 4122, 5730, 4589 in </a:t>
            </a:r>
            <a:r>
              <a:rPr lang="en-US" sz="1200" b="0" dirty="0">
                <a:hlinkClick r:id="rId6"/>
              </a:rPr>
              <a:t>11-22/392r0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4003, 4347, 4348, 5590, 5939, 6764, 4012, 5744, 6014, 7570 in </a:t>
            </a:r>
            <a:r>
              <a:rPr lang="en-US" sz="1200" b="0" dirty="0">
                <a:hlinkClick r:id="rId7"/>
              </a:rPr>
              <a:t>11-22/439r2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7428776"/>
      </p:ext>
    </p:extLst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7850, 6757, 4055, 6578, 7816, 6283, 4056, 4057, 4058, 4742, 4743, 4744, 5985, 6287, 6288, 6403, 4061, 5239, 8039, 6580, 4745, 7333, 7852, 4110, 6582, 4382, 4383, 5271, 5274, 5029, 7819, 5080, 5081, 5282, 5283, 6459, 6460, 5685, 4054, 6258, 6526, 5214, 5922, 6579, 6731, 6504, 6524 in </a:t>
            </a:r>
            <a:r>
              <a:rPr lang="en-US" sz="1100" b="0" dirty="0">
                <a:hlinkClick r:id="rId2"/>
              </a:rPr>
              <a:t>11-22/508r2</a:t>
            </a:r>
            <a:r>
              <a:rPr lang="en-US" sz="1100" b="0" dirty="0"/>
              <a:t> </a:t>
            </a:r>
            <a:r>
              <a:rPr lang="en-US" sz="1100" b="0" i="1" dirty="0"/>
              <a:t>[47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4700, 4701, 7497, 7612, 7613, 6939, 4332, 4306, 6170, 5346, 6348, 4371, 6219, 5342, 4333, 7565, 5912, 7580, 6349, 5138, 5760, 6502, 4389, 4749, 5149, 5762, 7418, 7825, 7867, 4757, 7422, 6962, 5934, 7423 in </a:t>
            </a:r>
            <a:r>
              <a:rPr lang="en-US" sz="1100" b="0" dirty="0">
                <a:hlinkClick r:id="rId3"/>
              </a:rPr>
              <a:t>11-22/306r1</a:t>
            </a:r>
            <a:r>
              <a:rPr lang="en-US" sz="1100" b="0" dirty="0"/>
              <a:t> </a:t>
            </a:r>
            <a:r>
              <a:rPr lang="en-US" sz="11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4047, 5076, 5914, 5978, 6751, 6981, </a:t>
            </a:r>
            <a:r>
              <a:rPr lang="en-US" sz="1100" b="0" strike="sngStrike" dirty="0">
                <a:solidFill>
                  <a:srgbClr val="FF0000"/>
                </a:solidFill>
              </a:rPr>
              <a:t>7893,</a:t>
            </a:r>
            <a:r>
              <a:rPr lang="en-US" sz="1100" b="0" dirty="0"/>
              <a:t> 6011, 5336, 5451, 8048, 7467 in 11-21/2027r3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25321"/>
      </p:ext>
    </p:extLst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327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6319, 7609, 8349, 8350, 4237, 5103, 6657, 7869, 4268, 4733, 5131, 5354, 5442, 5835, 5942, 6022, 4367, 6214, 6389, 6976, 7583, 6215, 6590, 6591, 7776, 6927, 7666, 5143, 5241, 5242, 5965, 8319, 4191, 4192, 6357, 6358, 6978, 7774, 8326, 5599, 6531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11-21/1825r1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[41 CIDs]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4482, 4483, 6316, 6317, 6383, 6771, 6773, 7871, 8249, 8347, 4233, 4412, 4753, 7787, 8040, 8348, 4413, 7608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11-21/1575r2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6205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11-21/1277r1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and 5074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11-21/1184r3 </a:t>
            </a:r>
            <a:r>
              <a:rPr lang="en-US" sz="1200" b="0" i="1" dirty="0">
                <a:solidFill>
                  <a:schemeClr val="tx1"/>
                </a:solidFill>
              </a:rPr>
              <a:t>[2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dirty="0">
                <a:solidFill>
                  <a:schemeClr val="tx1"/>
                </a:solidFill>
              </a:rPr>
              <a:t>4760, 5668, 6882, 5612, 5844, 6551, 5650, 7490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11-22/214r5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</a:t>
            </a:r>
            <a:r>
              <a:rPr lang="en-US" sz="1200" b="0" dirty="0">
                <a:solidFill>
                  <a:schemeClr val="tx1"/>
                </a:solidFill>
              </a:rPr>
              <a:t>CIDs</a:t>
            </a:r>
            <a:r>
              <a:rPr lang="en-US" sz="1200" b="0" i="1" dirty="0">
                <a:solidFill>
                  <a:schemeClr val="tx1"/>
                </a:solidFill>
              </a:rPr>
              <a:t>]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b="0" u="sng" dirty="0"/>
              <a:t>4165, 4166, 5110, 5343, 5344, 6339, 7088, 7089, 7860, 7889, 7938, 7939 in </a:t>
            </a:r>
            <a:r>
              <a:rPr lang="en-US" sz="1200" b="0" u="sng" dirty="0">
                <a:hlinkClick r:id="rId7"/>
              </a:rPr>
              <a:t>11-22/0075r4</a:t>
            </a:r>
            <a:r>
              <a:rPr lang="en-US" sz="1200" b="0" u="sng" dirty="0"/>
              <a:t> </a:t>
            </a:r>
            <a:r>
              <a:rPr lang="en-US" sz="1200" b="0" i="1" u="sng" dirty="0"/>
              <a:t>[12 CIDs]*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r>
              <a:rPr lang="en-US" sz="1200" i="1" dirty="0"/>
              <a:t>Note *: CIDs that exited quarantine (No objection to straw poll that was run on April 6 2022).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0054578"/>
      </p:ext>
    </p:extLst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328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4004, 4012, 4098, 4330, 5894, 5317, 5319, 8273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11-22/382r3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5329, 5330, 6329, 4103, 6859, 6860, 6861, 6862, 6863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11-21/1185r5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7435, 4062, 6625, 7601, 7894, 6675, 6992, 6993, 5163, 5166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11-21/1582r5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6507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11-22/392r1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7730, 4120, 5727, 6333, 7462, 6508, 6513, 4711, 5660, 5661, 4152, 7083, 7082, 5642, 6477, 7676, 7875, 4092, 5643, 7485, 7677, 6509, 5663, 5359, 6479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11-22/326r5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6198, 7456, 4025, 7893, 6324, 4421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11-22/2027r4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3217536"/>
      </p:ext>
    </p:extLst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329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8370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11-22/2014r3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5564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11-22/2012r2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 CID]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6937, 4658, 6077, 5312, 5313, 4963, 7330, 4005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11-22/452r2</a:t>
            </a:r>
            <a:r>
              <a:rPr lang="en-US" sz="1200" b="0" i="1" dirty="0"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8067, 6694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11-22/537r1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and 5497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11-22/388r</a:t>
            </a:r>
            <a:r>
              <a:rPr lang="en-US" sz="1200" b="0" u="sng" dirty="0">
                <a:solidFill>
                  <a:srgbClr val="0563C1"/>
                </a:solidFill>
                <a:cs typeface="Times New Roman" panose="02020603050405020304" pitchFamily="18" charset="0"/>
                <a:hlinkClick r:id="rId6"/>
              </a:rPr>
              <a:t>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200" b="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and </a:t>
            </a:r>
            <a:r>
              <a:rPr lang="en-US" sz="1200" b="0" u="none" strike="noStrike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4300, 5947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11-22/525r1</a:t>
            </a:r>
            <a:r>
              <a:rPr lang="en-US" sz="1200" b="0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Joint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123451"/>
      </p:ext>
    </p:extLst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330 (Quarantine-1)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7888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11-21/1483r4</a:t>
            </a:r>
            <a:r>
              <a:rPr lang="en-US" sz="1100" b="0" dirty="0">
                <a:solidFill>
                  <a:schemeClr val="tx1"/>
                </a:solidFill>
              </a:rPr>
              <a:t> 							</a:t>
            </a:r>
            <a:r>
              <a:rPr lang="en-US" sz="1100" b="0" i="1" dirty="0">
                <a:solidFill>
                  <a:schemeClr val="tx1"/>
                </a:solidFill>
              </a:rPr>
              <a:t>[1 CID, SP on 10 Feb’22: 25Y, 27N, 26A]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4586, 4587, 5022, 5023, 6525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11-21/1577r3</a:t>
            </a:r>
            <a:r>
              <a:rPr lang="en-US" sz="1100" b="0" dirty="0">
                <a:solidFill>
                  <a:schemeClr val="tx1"/>
                </a:solidFill>
              </a:rPr>
              <a:t>			 	</a:t>
            </a:r>
            <a:r>
              <a:rPr lang="en-US" sz="1100" b="0" i="1" dirty="0">
                <a:solidFill>
                  <a:schemeClr val="tx1"/>
                </a:solidFill>
              </a:rPr>
              <a:t>[5 CIDs, SP on 13 Jan’22: 39Y, 30N, 25A]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6511, 6521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11-21/1686r3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[2 CIDs, SP on 7 Feb’22: 16Y, 45N, 22A]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6512, 6544, 6548, 7338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5"/>
              </a:rPr>
              <a:t>11-21/1718r4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[4 CIDs, SP on 14 Feb’22: 10Y, 45N, 21A]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4016, 6000, 6072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6"/>
              </a:rPr>
              <a:t>11-21/1176r11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[3 CIDs, SP on 14 Feb’22: 31Y, 22N, 25A]</a:t>
            </a:r>
          </a:p>
          <a:p>
            <a:pPr marL="285750" marR="0" lvl="0" indent="-28575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4041 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  <a:hlinkClick r:id="rId7"/>
              </a:rPr>
              <a:t>11-21/386r7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							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MS Gothic"/>
                <a:cs typeface="+mn-cs"/>
              </a:rPr>
              <a:t>[1 CID, SP on 17 Feb’22: 31Y, 22N, 25A]</a:t>
            </a:r>
          </a:p>
          <a:p>
            <a:pPr marL="0" indent="0"/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072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331 (Quarantine-2)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4155, 4431, 4785, 4935, 5519, 5953, 6510, 6543, 6780, 7084, 7431, 7432, 7469, 7633, 7634, 7857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11-21/1902r4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 										</a:t>
            </a:r>
            <a:r>
              <a:rPr lang="en-US" sz="1100" b="0" i="1" dirty="0">
                <a:solidFill>
                  <a:schemeClr val="tx1"/>
                </a:solidFill>
              </a:rPr>
              <a:t>[16 CIDs, SP on 28 Feb’22: 31Y, 20N, 22A]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6416, 6968, 5949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11-21/1699r5</a:t>
            </a:r>
            <a:r>
              <a:rPr lang="en-US" sz="1100" b="0" dirty="0">
                <a:solidFill>
                  <a:schemeClr val="tx1"/>
                </a:solidFill>
              </a:rPr>
              <a:t> 						</a:t>
            </a:r>
            <a:r>
              <a:rPr lang="en-US" sz="1100" b="0" i="1" dirty="0">
                <a:solidFill>
                  <a:schemeClr val="tx1"/>
                </a:solidFill>
              </a:rPr>
              <a:t>[3 CIDs, SP on Mar 10’22: 52Y, 21N, 28A]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4156, 4433, 4783, 5938, 6412, 6746, 7858, 6948, 4151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11-21/1147r8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dirty="0">
                <a:solidFill>
                  <a:schemeClr val="tx1"/>
                </a:solidFill>
              </a:rPr>
              <a:t>										</a:t>
            </a:r>
            <a:r>
              <a:rPr lang="en-US" sz="1100" b="0" i="1" dirty="0">
                <a:solidFill>
                  <a:schemeClr val="tx1"/>
                </a:solidFill>
              </a:rPr>
              <a:t>[9 CIDs, SP on Mar 10’22: 33Y, 49N, 16A]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4778, 6408, 6409, 6423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11-21/1224r12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[4 CIDs, SP on Mar’10’22: 37Y, 36N, 32A]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4089, 4161, 4435, 4490, 4784, 6337, 6338, 6745, 7470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11-21/1698r2</a:t>
            </a:r>
            <a:r>
              <a:rPr lang="en-US" sz="1100" b="0" dirty="0">
                <a:solidFill>
                  <a:schemeClr val="tx1"/>
                </a:solidFill>
              </a:rPr>
              <a:t>     </a:t>
            </a:r>
            <a:r>
              <a:rPr lang="en-US" sz="1100" b="0" i="1" dirty="0">
                <a:solidFill>
                  <a:schemeClr val="tx1"/>
                </a:solidFill>
              </a:rPr>
              <a:t>[9 CIDs, Motion on Dec’15’21: 44Y, 58N, 32A ]</a:t>
            </a: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531596"/>
      </p:ext>
    </p:extLst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332 (Quarantine-3)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6270, 6588, 6589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11-21/1591r3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8355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11/21/0287r9</a:t>
            </a:r>
            <a:r>
              <a:rPr lang="en-US" sz="1100" b="0" dirty="0">
                <a:solidFill>
                  <a:schemeClr val="tx1"/>
                </a:solidFill>
              </a:rPr>
              <a:t> 			  	  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Dec’21’21. No SP was run.]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4823, 5964, 6073, 6980,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11-21/1509r2</a:t>
            </a:r>
            <a:r>
              <a:rPr lang="en-US" sz="1100" b="0" dirty="0">
                <a:solidFill>
                  <a:schemeClr val="tx1"/>
                </a:solidFill>
              </a:rPr>
              <a:t>  	</a:t>
            </a:r>
            <a:r>
              <a:rPr lang="en-US" sz="1100" b="0" i="1" dirty="0">
                <a:solidFill>
                  <a:schemeClr val="tx1"/>
                </a:solidFill>
              </a:rPr>
              <a:t> 		[4 CIDs, Discussed on Feb’24’22.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4262, 6012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11-21/1533r2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Feb’09’22.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5038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11-21/1562r8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6946 in </a:t>
            </a:r>
            <a:r>
              <a:rPr lang="en-US" sz="1100" b="0" dirty="0">
                <a:solidFill>
                  <a:srgbClr val="FF0000"/>
                </a:solidFill>
                <a:hlinkClick r:id="rId7"/>
              </a:rPr>
              <a:t>11-21/1706r2</a:t>
            </a:r>
            <a:r>
              <a:rPr lang="en-US" sz="1100" b="0" dirty="0">
                <a:solidFill>
                  <a:srgbClr val="FF0000"/>
                </a:solidFill>
              </a:rPr>
              <a:t>					</a:t>
            </a:r>
            <a:r>
              <a:rPr lang="en-US" sz="1100" b="0" i="1" dirty="0">
                <a:solidFill>
                  <a:schemeClr val="tx1"/>
                </a:solidFill>
              </a:rPr>
              <a:t>[1 CID , Discussed on Jan’27’22. No SP was run.]</a:t>
            </a: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281512"/>
      </p:ext>
    </p:extLst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333 (Quarantine-4)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4823, 5964, 6073, and 6980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11-21/1509r2</a:t>
            </a:r>
            <a:r>
              <a:rPr lang="en-US" sz="1100" b="0" dirty="0">
                <a:solidFill>
                  <a:schemeClr val="tx1"/>
                </a:solidFill>
              </a:rPr>
              <a:t>  		</a:t>
            </a:r>
            <a:r>
              <a:rPr lang="en-US" sz="1100" b="0" i="1" dirty="0">
                <a:solidFill>
                  <a:schemeClr val="tx1"/>
                </a:solidFill>
              </a:rPr>
              <a:t>[4 CIDs, Discussed on Feb’24’22.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4119, 5726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11/21/1601r5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Jan’24’22.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6266, 6268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11/21/1713r1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Dec’07’21.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4737, 4821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1/21/1731r3</a:t>
            </a:r>
            <a:r>
              <a:rPr lang="en-US" sz="1100" b="0" dirty="0">
                <a:solidFill>
                  <a:schemeClr val="tx1"/>
                </a:solidFill>
              </a:rPr>
              <a:t> 				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Dec’08’21.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4318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11-21/1778r2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Feb’16’22.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5267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11/21/1786r1</a:t>
            </a:r>
            <a:r>
              <a:rPr lang="en-US" sz="1100" b="0" dirty="0">
                <a:solidFill>
                  <a:schemeClr val="tx1"/>
                </a:solidFill>
              </a:rPr>
              <a:t> 					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Dec’07’21 &amp; Jan’20’22.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109721"/>
      </p:ext>
    </p:extLst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334 (Quarantine-5)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4191000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a resolution of:</a:t>
            </a:r>
          </a:p>
          <a:p>
            <a:pPr marL="0" indent="0"/>
            <a:r>
              <a:rPr lang="en-US" sz="1200" i="1" dirty="0">
                <a:solidFill>
                  <a:schemeClr val="tx1"/>
                </a:solidFill>
              </a:rPr>
              <a:t>“Rejected -- A proposed resolution for “this CID” was discussed as part of the comment resolutions in “document”, however the group could not reach consensus on a proposed change that would resolve the comment.” </a:t>
            </a:r>
            <a:r>
              <a:rPr lang="en-US" sz="1200" dirty="0">
                <a:solidFill>
                  <a:schemeClr val="tx1"/>
                </a:solidFill>
              </a:rPr>
              <a:t>for “these CIDs” and with referenced “documents” listed below: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4121, 4779, 4780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11-21/1802r3</a:t>
            </a:r>
            <a:r>
              <a:rPr lang="en-US" sz="1100" b="0" dirty="0">
                <a:solidFill>
                  <a:schemeClr val="tx1"/>
                </a:solidFill>
              </a:rPr>
              <a:t>  				           </a:t>
            </a:r>
            <a:r>
              <a:rPr lang="en-US" sz="1100" b="0" i="1" dirty="0">
                <a:solidFill>
                  <a:schemeClr val="tx1"/>
                </a:solidFill>
              </a:rPr>
              <a:t>[3 CIDs, Discussed on Dec’13’21.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8197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21/1808r1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Dec’16’21.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4022, 4736, 5133, </a:t>
            </a:r>
            <a:r>
              <a:rPr lang="en-US" sz="1100" b="0" strike="sngStrike" dirty="0">
                <a:solidFill>
                  <a:srgbClr val="FF0000"/>
                </a:solidFill>
              </a:rPr>
              <a:t>5956, 5957, </a:t>
            </a:r>
            <a:r>
              <a:rPr lang="en-US" sz="1100" b="0" dirty="0">
                <a:solidFill>
                  <a:schemeClr val="tx1"/>
                </a:solidFill>
              </a:rPr>
              <a:t>6540, 6638, 6667, 8178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21/1894r2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100" b="0" i="1" dirty="0">
                <a:solidFill>
                  <a:schemeClr val="tx1"/>
                </a:solidFill>
              </a:rPr>
              <a:t>								           [7 CIDs, Discussed on Jan’6’22 &amp; Jan‘10’22.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5157, 6643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21/1898r7</a:t>
            </a:r>
            <a:r>
              <a:rPr lang="en-US" sz="1100" b="0" dirty="0">
                <a:solidFill>
                  <a:schemeClr val="tx1"/>
                </a:solidFill>
              </a:rPr>
              <a:t> 	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Dec’9’21 &amp; Dec 20’21.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5980, 6726, 7436, 7457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11-21/1899r0</a:t>
            </a:r>
            <a:r>
              <a:rPr lang="en-US" sz="1100" b="0" dirty="0">
                <a:solidFill>
                  <a:schemeClr val="tx1"/>
                </a:solidFill>
              </a:rPr>
              <a:t>  			           </a:t>
            </a:r>
            <a:r>
              <a:rPr lang="en-US" sz="1100" b="0" i="1" dirty="0">
                <a:solidFill>
                  <a:schemeClr val="tx1"/>
                </a:solidFill>
              </a:rPr>
              <a:t>[4 CIDs, Discussed on Jan’10’22.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6101, 7891 in 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21/1978r1</a:t>
            </a:r>
            <a:r>
              <a:rPr lang="en-US" sz="1100" b="0" dirty="0">
                <a:solidFill>
                  <a:schemeClr val="tx1"/>
                </a:solidFill>
              </a:rPr>
              <a:t>  				           </a:t>
            </a:r>
            <a:r>
              <a:rPr lang="en-US" sz="1100" b="0" i="1" dirty="0">
                <a:solidFill>
                  <a:schemeClr val="tx1"/>
                </a:solidFill>
              </a:rPr>
              <a:t>[2 CIDs, Discussed on Dec’16’22.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5447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-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22/0285r0</a:t>
            </a:r>
            <a:r>
              <a:rPr lang="en-US" sz="1100" b="0" dirty="0">
                <a:solidFill>
                  <a:schemeClr val="tx1"/>
                </a:solidFill>
              </a:rPr>
              <a:t>  					           </a:t>
            </a:r>
            <a:r>
              <a:rPr lang="en-US" sz="1100" b="0" i="1" dirty="0">
                <a:solidFill>
                  <a:schemeClr val="tx1"/>
                </a:solidFill>
              </a:rPr>
              <a:t>[1 CID, Discussed on Feb’16’22. No SP was run.]</a:t>
            </a:r>
            <a:endParaRPr lang="en-US" sz="11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pPr marL="0" indent="0"/>
            <a:r>
              <a:rPr lang="en-US" sz="1400" i="1" dirty="0"/>
              <a:t>Note: CIDs that have been discussed and for which the group could not reach consensus.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324814"/>
      </p:ext>
    </p:extLst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72060-6211-4F17-A9ED-AE61F1FD2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335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2DFD1-B92D-4153-84B3-E4655916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400" b="0" dirty="0"/>
              <a:t>4316, 4317 in </a:t>
            </a:r>
            <a:r>
              <a:rPr lang="pt-BR" sz="1400" b="0" dirty="0">
                <a:hlinkClick r:id="rId2"/>
              </a:rPr>
              <a:t>11-22/255r3</a:t>
            </a:r>
            <a:r>
              <a:rPr lang="pt-BR" sz="1400" b="0" dirty="0"/>
              <a:t> 			[2 CIDs, SP on Mar 09’22: 78Y, 45N, 63A]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	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r>
              <a:rPr lang="en-US" dirty="0"/>
              <a:t> 										</a:t>
            </a:r>
          </a:p>
          <a:p>
            <a:r>
              <a:rPr lang="en-US" sz="1800" i="1" dirty="0"/>
              <a:t>Note: CIDs that are in quarantine but requested (Arik) to be removed from the bulk motions in order to have a separate discussion.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9F4D5-2BD2-4892-BD36-9C680C1E5E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1C0B0-2A28-4040-8DF5-F2A5F84AE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90FB49-56D6-4B29-8E43-2C64D8B8D4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368711"/>
      </p:ext>
    </p:extLst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336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6244, 4038, 4251, 6618, 4399, 5220, 5763, 6613, 6614, 6615, 6616, 6252, 4072, 4400, 6032, 4715 in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  <a:hlinkClick r:id="rId2"/>
              </a:rPr>
              <a:t>11-21/1877r8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		</a:t>
            </a: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 CIDs, Motion on 14 Mar’22: 89Y, 71N, 32A]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(Po-Kai)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090622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337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5112, 5491, 5780, 5851, 6803, 6806, 7065, 7066, 7792, 8054, 8135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11-22/202r6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400" b="0" i="1" dirty="0">
                <a:solidFill>
                  <a:schemeClr val="tx1"/>
                </a:solidFill>
              </a:rPr>
              <a:t>								[11 CIDs, SP on Mar 23’22: 32Y, 38N, 41A]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(Jason)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012196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338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4074, 4075, 4279, 5943, 5992, 6306, 6307, 6609, 6610, 6611, 6612, 6635, 7885, 8043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11-22/184r1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sz="1400" b="0" dirty="0">
                <a:solidFill>
                  <a:schemeClr val="tx1"/>
                </a:solidFill>
              </a:rPr>
              <a:t>  								</a:t>
            </a:r>
            <a:r>
              <a:rPr lang="en-US" sz="1400" b="0" i="1" dirty="0">
                <a:solidFill>
                  <a:schemeClr val="tx1"/>
                </a:solidFill>
              </a:rPr>
              <a:t>[14 CIDs, SP on 9 Mar’22: 39Y, 35N, 27A]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(Ming)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694835"/>
      </p:ext>
    </p:extLst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339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5877, 5879, 6356, 6547, 7865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11-21/1913r6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[5 CIDs, SP on 10 Mar’22: 33Y, 51N, 26A]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endParaRPr lang="en-US" sz="1400" dirty="0"/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(Liuming)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0611914"/>
      </p:ext>
    </p:extLst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340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6636, 5293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11-21/2009r2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3 Mar’22: 40Y, 38N, 20A]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5777, 6624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 			</a:t>
            </a:r>
            <a:r>
              <a:rPr lang="en-US" sz="1400" b="0" i="1" dirty="0">
                <a:solidFill>
                  <a:schemeClr val="tx1"/>
                </a:solidFill>
              </a:rPr>
              <a:t>[2 CIDs, SP on 20 Jan’22: 36Y, 32N, 27A]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6105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11-21/2009r0</a:t>
            </a:r>
            <a:r>
              <a:rPr lang="en-US" sz="1400" b="0" dirty="0">
                <a:solidFill>
                  <a:schemeClr val="tx1"/>
                </a:solidFill>
              </a:rPr>
              <a:t>	</a:t>
            </a:r>
            <a:r>
              <a:rPr lang="en-US" sz="1400" b="0" i="1" dirty="0">
                <a:solidFill>
                  <a:schemeClr val="tx1"/>
                </a:solidFill>
              </a:rPr>
              <a:t>			[1 CID, Discussed on 20 Jan’22. No SP was run.]</a:t>
            </a: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(Po-Kai/Robert)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87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78CE8-C80C-4DE6-8DDD-AFA79251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341 (Post-Q)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7E3A2-65E2-43CC-8703-41CD0178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4186, 4811, 5121, 5388, 5902, 6001, 6699, 6973, 7327, 7556, 7557, 7665, 7698, 8078, 8317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11-22/39r3</a:t>
            </a:r>
            <a:r>
              <a:rPr lang="en-US" sz="1400" b="0" dirty="0">
                <a:solidFill>
                  <a:schemeClr val="tx1"/>
                </a:solidFill>
              </a:rPr>
              <a:t> 								</a:t>
            </a:r>
            <a:r>
              <a:rPr lang="en-US" sz="1400" b="0" i="1" dirty="0">
                <a:solidFill>
                  <a:schemeClr val="tx1"/>
                </a:solidFill>
              </a:rPr>
              <a:t>[15 CIDs, Motion on Mar 09’22: 87Y, 57N, 46A]</a:t>
            </a:r>
            <a:endParaRPr lang="en-US" sz="16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2000" b="1" dirty="0"/>
              <a:t>and incorporate the text changes into the latest TGbe draft.</a:t>
            </a:r>
            <a:endParaRPr lang="en-US" sz="2000" dirty="0"/>
          </a:p>
          <a:p>
            <a:endParaRPr lang="en-US" sz="1400" dirty="0"/>
          </a:p>
          <a:p>
            <a:endParaRPr lang="en-US" sz="1600" dirty="0"/>
          </a:p>
          <a:p>
            <a:pPr marL="0" indent="0"/>
            <a:r>
              <a:rPr lang="en-US" sz="2000" dirty="0"/>
              <a:t>Move: 	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Result:</a:t>
            </a:r>
          </a:p>
          <a:p>
            <a:r>
              <a:rPr lang="en-US" sz="1400" dirty="0"/>
              <a:t> 										</a:t>
            </a:r>
          </a:p>
          <a:p>
            <a:r>
              <a:rPr lang="en-US" sz="1400" i="1" dirty="0"/>
              <a:t>Note: CIDs that are in quarantine but requested (Dibakar) to be removed from the bulk motions in order to have a separate discussion.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C0CBF-E7FE-4666-B71B-4C0AF5A2E3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55DD3-2115-4CD9-BC8B-B4C2907CEB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014BC8-455B-416B-8213-5B71197E79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402130"/>
      </p:ext>
    </p:extLst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27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920641"/>
      </p:ext>
    </p:extLst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X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4274, 4368, 4369, 4370, 5383, 6673, 6711, 6944,7829,7830, 4297, 4298, 5026, 4303, 6028, 5160, 6503, 6505, 5986, 6206, 7873, 7597, 7598, 7599, 5987, 5611 in </a:t>
            </a:r>
            <a:r>
              <a:rPr lang="en-US" sz="1200" b="0" dirty="0">
                <a:hlinkClick r:id="rId2"/>
              </a:rPr>
              <a:t>11-22/550r2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4705, 5935, 5670, 6217, 4761, 4486, 6621, 4487, 4702, 4242, 4423, 4424, 4243, 6779, 5899, 7615, 5847, 6884, 5848, 6659, 8360, 4703, 5849, </a:t>
            </a:r>
            <a:r>
              <a:rPr lang="en-US" sz="1200" b="0" u="sng" dirty="0">
                <a:solidFill>
                  <a:srgbClr val="FF0000"/>
                </a:solidFill>
              </a:rPr>
              <a:t>5680,</a:t>
            </a:r>
            <a:r>
              <a:rPr lang="en-US" sz="1200" b="0" dirty="0"/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5860,</a:t>
            </a:r>
            <a:r>
              <a:rPr lang="en-US" sz="1200" b="0" dirty="0"/>
              <a:t> 6071 in </a:t>
            </a:r>
            <a:r>
              <a:rPr lang="en-US" sz="1200" b="0" dirty="0">
                <a:hlinkClick r:id="rId3"/>
              </a:rPr>
              <a:t>11-22/570r3</a:t>
            </a:r>
            <a:r>
              <a:rPr lang="en-US" sz="1200" b="0" dirty="0"/>
              <a:t> </a:t>
            </a:r>
            <a:r>
              <a:rPr lang="en-US" sz="1200" b="0" i="1" dirty="0"/>
              <a:t>[25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4257, 5288, 8232, 8233, 8045, 5297, 5382, 5786, 6064, 6139, 6371, 6756, 6037 in </a:t>
            </a:r>
            <a:r>
              <a:rPr lang="en-US" sz="1200" b="0" dirty="0">
                <a:hlinkClick r:id="rId4"/>
              </a:rPr>
              <a:t>11-22/526r0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4225, 4226, 4227, 4228, 4402, 4406, 4407, 4408, 4409, 4410, 4475, 4476, 4477, 4478, 4479, 5101, 5102, 5150, 5221, 5364, 5384, 5842, 5843, 5948, 5994, 6141, 6495, 6738, 6772, 6928, 6996, 7375, 7607, 7788, 7879, 8207, 8213, 4833 in </a:t>
            </a:r>
            <a:r>
              <a:rPr lang="en-US" sz="1200" b="0" dirty="0">
                <a:hlinkClick r:id="rId5"/>
              </a:rPr>
              <a:t>11-22/77r2</a:t>
            </a:r>
            <a:r>
              <a:rPr lang="en-US" sz="1200" b="0" dirty="0"/>
              <a:t> </a:t>
            </a:r>
            <a:r>
              <a:rPr lang="en-US" sz="1200" b="0" i="1" dirty="0"/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4917, 4920, 4921, 5182, 5638, 5639, 5640, 5774, 5881, 5952, 6186, 6522, 6523, 6898, 7844, 7870 in </a:t>
            </a:r>
            <a:r>
              <a:rPr lang="en-US" sz="1200" b="0" dirty="0">
                <a:hlinkClick r:id="rId6"/>
              </a:rPr>
              <a:t>11-22/547r5</a:t>
            </a:r>
            <a:r>
              <a:rPr lang="en-US" sz="1200" b="0" dirty="0"/>
              <a:t> [16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8533369"/>
      </p:ext>
    </p:extLst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X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4517, </a:t>
            </a:r>
            <a:r>
              <a:rPr lang="en-US" sz="1200" b="0" u="sng" dirty="0">
                <a:solidFill>
                  <a:srgbClr val="FF0000"/>
                </a:solidFill>
              </a:rPr>
              <a:t>6063</a:t>
            </a:r>
            <a:r>
              <a:rPr lang="en-US" sz="1200" b="0" dirty="0">
                <a:solidFill>
                  <a:schemeClr val="tx1"/>
                </a:solidFill>
              </a:rPr>
              <a:t>, 4285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11-22/548r5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7448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11-22/546r2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in the Joint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819219"/>
      </p:ext>
    </p:extLst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9077-92F9-40CB-A2DC-26B1B7F5D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FF08A-D0BC-4FB8-A032-12B1ABE84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B7D20-F2AD-4A5C-87A0-CD015DB1C8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E7644-8C58-497B-B80C-CE4039789B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DF03EF-8AE9-4496-BD33-B87246F5B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49954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CCFSes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158159</TotalTime>
  <Words>33690</Words>
  <Application>Microsoft Office PowerPoint</Application>
  <PresentationFormat>On-screen Show (4:3)</PresentationFormat>
  <Paragraphs>3243</Paragraphs>
  <Slides>244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244</vt:i4>
      </vt:variant>
    </vt:vector>
  </HeadingPairs>
  <TitlesOfParts>
    <vt:vector size="252" baseType="lpstr">
      <vt:lpstr>Arial</vt:lpstr>
      <vt:lpstr>Arial Black</vt:lpstr>
      <vt:lpstr>Calibri</vt:lpstr>
      <vt:lpstr>Consolas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  <vt:lpstr>Motions on January 24th</vt:lpstr>
      <vt:lpstr>Motion 294 (JOINT-1)</vt:lpstr>
      <vt:lpstr>Motion 295 (PHY-1)</vt:lpstr>
      <vt:lpstr>Motion 296 (MAC-1)</vt:lpstr>
      <vt:lpstr>Motion 297 (MAC-2)</vt:lpstr>
      <vt:lpstr>Motion 298 (PDT)</vt:lpstr>
      <vt:lpstr>Motion 299 (JOINT-2)</vt:lpstr>
      <vt:lpstr>Motion 300</vt:lpstr>
      <vt:lpstr>Motions on March 9th</vt:lpstr>
      <vt:lpstr>Approve TG Minutes</vt:lpstr>
      <vt:lpstr>Motion 301 (ERRATA)</vt:lpstr>
      <vt:lpstr>Motion 302 (PHY-1)</vt:lpstr>
      <vt:lpstr>Motion 303 (PHY-2)</vt:lpstr>
      <vt:lpstr>Motion 304 (PHY-3)</vt:lpstr>
      <vt:lpstr>Motion 305 (MAC-1)</vt:lpstr>
      <vt:lpstr>Motion 306 (MAC-2)</vt:lpstr>
      <vt:lpstr>Motion 307 (MAC-3)</vt:lpstr>
      <vt:lpstr>Motion 308 (MAC-4)</vt:lpstr>
      <vt:lpstr>Motion 309 (MAC-5)</vt:lpstr>
      <vt:lpstr>Motion 310 (JOINT-1)</vt:lpstr>
      <vt:lpstr>Motion 311 (JOINT-2)</vt:lpstr>
      <vt:lpstr>Motion 312 (Withdrawal)</vt:lpstr>
      <vt:lpstr>Motion 313 (One CCFS)</vt:lpstr>
      <vt:lpstr>Motion 314 (Two CCFS)</vt:lpstr>
      <vt:lpstr>Motions on March 14th</vt:lpstr>
      <vt:lpstr>Motion 315 (PHY-1)</vt:lpstr>
      <vt:lpstr>Motion 316 (PHY-2)</vt:lpstr>
      <vt:lpstr>Motion 317 (MAC-1)</vt:lpstr>
      <vt:lpstr>Motion 318 (JOINT-1)</vt:lpstr>
      <vt:lpstr>Motion 319 (Withdrawal)</vt:lpstr>
      <vt:lpstr>Motion 320</vt:lpstr>
      <vt:lpstr>Motion 321</vt:lpstr>
      <vt:lpstr>Motion 322</vt:lpstr>
      <vt:lpstr>Motion 323</vt:lpstr>
      <vt:lpstr>Motion 324</vt:lpstr>
      <vt:lpstr>Motion (TGbe Timeline Update)</vt:lpstr>
      <vt:lpstr>Motion (CAD)</vt:lpstr>
      <vt:lpstr>WG LB Motion</vt:lpstr>
      <vt:lpstr>Motions on APRIL 13th</vt:lpstr>
      <vt:lpstr>Motion 325 (MAC-1)</vt:lpstr>
      <vt:lpstr>Motion 326 (MAC-2)</vt:lpstr>
      <vt:lpstr>Motion 327 (MAC-3)</vt:lpstr>
      <vt:lpstr>Motion 328 (MAC-4)</vt:lpstr>
      <vt:lpstr>Motion 329 (JOINT-1)</vt:lpstr>
      <vt:lpstr>Motion 330 (Quarantine-1)</vt:lpstr>
      <vt:lpstr>Motion 331 (Quarantine-2)</vt:lpstr>
      <vt:lpstr>Motion 332 (Quarantine-3)</vt:lpstr>
      <vt:lpstr>Motion 333 (Quarantine-4)</vt:lpstr>
      <vt:lpstr>Motion 334 (Quarantine-5)</vt:lpstr>
      <vt:lpstr>Motion 335 (Post-Q)</vt:lpstr>
      <vt:lpstr>Motion 336 (Post-Q)</vt:lpstr>
      <vt:lpstr>Motion 337 (Post-Q)</vt:lpstr>
      <vt:lpstr>Motion 338 (Post-Q)</vt:lpstr>
      <vt:lpstr>Motion 339 (Post-Q)</vt:lpstr>
      <vt:lpstr>Motion 340 (Post-Q)</vt:lpstr>
      <vt:lpstr>Motion 341 (Post-Q)</vt:lpstr>
      <vt:lpstr>Motions on APRIL 27th</vt:lpstr>
      <vt:lpstr>Motion X (MAC-1)</vt:lpstr>
      <vt:lpstr>Motion X (JOINT-1)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2022-04-13T14:17:21Z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