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49"/>
  </p:notesMasterIdLst>
  <p:handoutMasterIdLst>
    <p:handoutMasterId r:id="rId250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  <p:sldId id="674" r:id="rId142"/>
    <p:sldId id="675" r:id="rId143"/>
    <p:sldId id="676" r:id="rId144"/>
    <p:sldId id="677" r:id="rId145"/>
    <p:sldId id="678" r:id="rId146"/>
    <p:sldId id="679" r:id="rId147"/>
    <p:sldId id="680" r:id="rId148"/>
    <p:sldId id="686" r:id="rId149"/>
    <p:sldId id="689" r:id="rId150"/>
    <p:sldId id="697" r:id="rId151"/>
    <p:sldId id="692" r:id="rId152"/>
    <p:sldId id="691" r:id="rId153"/>
    <p:sldId id="681" r:id="rId154"/>
    <p:sldId id="687" r:id="rId155"/>
    <p:sldId id="688" r:id="rId156"/>
    <p:sldId id="690" r:id="rId157"/>
    <p:sldId id="682" r:id="rId158"/>
    <p:sldId id="683" r:id="rId159"/>
    <p:sldId id="685" r:id="rId160"/>
    <p:sldId id="694" r:id="rId161"/>
    <p:sldId id="695" r:id="rId162"/>
    <p:sldId id="696" r:id="rId163"/>
    <p:sldId id="699" r:id="rId164"/>
    <p:sldId id="700" r:id="rId165"/>
    <p:sldId id="698" r:id="rId166"/>
    <p:sldId id="701" r:id="rId167"/>
    <p:sldId id="703" r:id="rId168"/>
    <p:sldId id="704" r:id="rId169"/>
    <p:sldId id="705" r:id="rId170"/>
    <p:sldId id="706" r:id="rId171"/>
    <p:sldId id="707" r:id="rId172"/>
    <p:sldId id="709" r:id="rId173"/>
    <p:sldId id="708" r:id="rId174"/>
    <p:sldId id="710" r:id="rId175"/>
    <p:sldId id="717" r:id="rId176"/>
    <p:sldId id="711" r:id="rId177"/>
    <p:sldId id="722" r:id="rId178"/>
    <p:sldId id="712" r:id="rId179"/>
    <p:sldId id="713" r:id="rId180"/>
    <p:sldId id="715" r:id="rId181"/>
    <p:sldId id="721" r:id="rId182"/>
    <p:sldId id="714" r:id="rId183"/>
    <p:sldId id="718" r:id="rId184"/>
    <p:sldId id="720" r:id="rId185"/>
    <p:sldId id="719" r:id="rId186"/>
    <p:sldId id="716" r:id="rId187"/>
    <p:sldId id="723" r:id="rId188"/>
    <p:sldId id="724" r:id="rId189"/>
    <p:sldId id="725" r:id="rId190"/>
    <p:sldId id="727" r:id="rId191"/>
    <p:sldId id="726" r:id="rId192"/>
    <p:sldId id="728" r:id="rId193"/>
    <p:sldId id="729" r:id="rId194"/>
    <p:sldId id="730" r:id="rId195"/>
    <p:sldId id="731" r:id="rId196"/>
    <p:sldId id="732" r:id="rId197"/>
    <p:sldId id="744" r:id="rId198"/>
    <p:sldId id="733" r:id="rId199"/>
    <p:sldId id="736" r:id="rId200"/>
    <p:sldId id="739" r:id="rId201"/>
    <p:sldId id="750" r:id="rId202"/>
    <p:sldId id="734" r:id="rId203"/>
    <p:sldId id="735" r:id="rId204"/>
    <p:sldId id="742" r:id="rId205"/>
    <p:sldId id="748" r:id="rId206"/>
    <p:sldId id="749" r:id="rId207"/>
    <p:sldId id="737" r:id="rId208"/>
    <p:sldId id="747" r:id="rId209"/>
    <p:sldId id="738" r:id="rId210"/>
    <p:sldId id="740" r:id="rId211"/>
    <p:sldId id="743" r:id="rId212"/>
    <p:sldId id="746" r:id="rId213"/>
    <p:sldId id="752" r:id="rId214"/>
    <p:sldId id="753" r:id="rId215"/>
    <p:sldId id="754" r:id="rId216"/>
    <p:sldId id="755" r:id="rId217"/>
    <p:sldId id="757" r:id="rId218"/>
    <p:sldId id="759" r:id="rId219"/>
    <p:sldId id="751" r:id="rId220"/>
    <p:sldId id="761" r:id="rId221"/>
    <p:sldId id="760" r:id="rId222"/>
    <p:sldId id="763" r:id="rId223"/>
    <p:sldId id="758" r:id="rId224"/>
    <p:sldId id="762" r:id="rId225"/>
    <p:sldId id="745" r:id="rId226"/>
    <p:sldId id="764" r:id="rId227"/>
    <p:sldId id="765" r:id="rId228"/>
    <p:sldId id="766" r:id="rId229"/>
    <p:sldId id="773" r:id="rId230"/>
    <p:sldId id="776" r:id="rId231"/>
    <p:sldId id="767" r:id="rId232"/>
    <p:sldId id="768" r:id="rId233"/>
    <p:sldId id="770" r:id="rId234"/>
    <p:sldId id="771" r:id="rId235"/>
    <p:sldId id="772" r:id="rId236"/>
    <p:sldId id="775" r:id="rId237"/>
    <p:sldId id="782" r:id="rId238"/>
    <p:sldId id="783" r:id="rId239"/>
    <p:sldId id="784" r:id="rId240"/>
    <p:sldId id="785" r:id="rId241"/>
    <p:sldId id="787" r:id="rId242"/>
    <p:sldId id="789" r:id="rId243"/>
    <p:sldId id="791" r:id="rId244"/>
    <p:sldId id="779" r:id="rId245"/>
    <p:sldId id="780" r:id="rId246"/>
    <p:sldId id="781" r:id="rId247"/>
    <p:sldId id="778" r:id="rId24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B479F4-74BA-4CDD-9500-19B0337B71F0}" v="155" dt="2022-04-12T16:48:14.1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1" autoAdjust="0"/>
    <p:restoredTop sz="94660"/>
  </p:normalViewPr>
  <p:slideViewPr>
    <p:cSldViewPr>
      <p:cViewPr varScale="1">
        <p:scale>
          <a:sx n="114" d="100"/>
          <a:sy n="114" d="100"/>
        </p:scale>
        <p:origin x="109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59" Type="http://schemas.openxmlformats.org/officeDocument/2006/relationships/slide" Target="slides/slide155.xml"/><Relationship Id="rId170" Type="http://schemas.openxmlformats.org/officeDocument/2006/relationships/slide" Target="slides/slide166.xml"/><Relationship Id="rId191" Type="http://schemas.openxmlformats.org/officeDocument/2006/relationships/slide" Target="slides/slide187.xml"/><Relationship Id="rId205" Type="http://schemas.openxmlformats.org/officeDocument/2006/relationships/slide" Target="slides/slide201.xml"/><Relationship Id="rId226" Type="http://schemas.openxmlformats.org/officeDocument/2006/relationships/slide" Target="slides/slide222.xml"/><Relationship Id="rId247" Type="http://schemas.openxmlformats.org/officeDocument/2006/relationships/slide" Target="slides/slide243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160" Type="http://schemas.openxmlformats.org/officeDocument/2006/relationships/slide" Target="slides/slide156.xml"/><Relationship Id="rId181" Type="http://schemas.openxmlformats.org/officeDocument/2006/relationships/slide" Target="slides/slide177.xml"/><Relationship Id="rId216" Type="http://schemas.openxmlformats.org/officeDocument/2006/relationships/slide" Target="slides/slide212.xml"/><Relationship Id="rId237" Type="http://schemas.openxmlformats.org/officeDocument/2006/relationships/slide" Target="slides/slide233.xml"/><Relationship Id="rId22" Type="http://schemas.openxmlformats.org/officeDocument/2006/relationships/slide" Target="slides/slide18.xml"/><Relationship Id="rId43" Type="http://schemas.openxmlformats.org/officeDocument/2006/relationships/slide" Target="slides/slide39.xml"/><Relationship Id="rId64" Type="http://schemas.openxmlformats.org/officeDocument/2006/relationships/slide" Target="slides/slide60.xml"/><Relationship Id="rId118" Type="http://schemas.openxmlformats.org/officeDocument/2006/relationships/slide" Target="slides/slide114.xml"/><Relationship Id="rId139" Type="http://schemas.openxmlformats.org/officeDocument/2006/relationships/slide" Target="slides/slide135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71" Type="http://schemas.openxmlformats.org/officeDocument/2006/relationships/slide" Target="slides/slide167.xml"/><Relationship Id="rId192" Type="http://schemas.openxmlformats.org/officeDocument/2006/relationships/slide" Target="slides/slide188.xml"/><Relationship Id="rId206" Type="http://schemas.openxmlformats.org/officeDocument/2006/relationships/slide" Target="slides/slide202.xml"/><Relationship Id="rId227" Type="http://schemas.openxmlformats.org/officeDocument/2006/relationships/slide" Target="slides/slide223.xml"/><Relationship Id="rId248" Type="http://schemas.openxmlformats.org/officeDocument/2006/relationships/slide" Target="slides/slide244.xml"/><Relationship Id="rId12" Type="http://schemas.openxmlformats.org/officeDocument/2006/relationships/slide" Target="slides/slide8.xml"/><Relationship Id="rId33" Type="http://schemas.openxmlformats.org/officeDocument/2006/relationships/slide" Target="slides/slide29.xml"/><Relationship Id="rId108" Type="http://schemas.openxmlformats.org/officeDocument/2006/relationships/slide" Target="slides/slide104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5" Type="http://schemas.openxmlformats.org/officeDocument/2006/relationships/slide" Target="slides/slide71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61" Type="http://schemas.openxmlformats.org/officeDocument/2006/relationships/slide" Target="slides/slide157.xml"/><Relationship Id="rId182" Type="http://schemas.openxmlformats.org/officeDocument/2006/relationships/slide" Target="slides/slide178.xml"/><Relationship Id="rId217" Type="http://schemas.openxmlformats.org/officeDocument/2006/relationships/slide" Target="slides/slide213.xml"/><Relationship Id="rId6" Type="http://schemas.openxmlformats.org/officeDocument/2006/relationships/slide" Target="slides/slide2.xml"/><Relationship Id="rId238" Type="http://schemas.openxmlformats.org/officeDocument/2006/relationships/slide" Target="slides/slide234.xml"/><Relationship Id="rId23" Type="http://schemas.openxmlformats.org/officeDocument/2006/relationships/slide" Target="slides/slide19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5" Type="http://schemas.openxmlformats.org/officeDocument/2006/relationships/slide" Target="slides/slide61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51" Type="http://schemas.openxmlformats.org/officeDocument/2006/relationships/slide" Target="slides/slide147.xml"/><Relationship Id="rId172" Type="http://schemas.openxmlformats.org/officeDocument/2006/relationships/slide" Target="slides/slide168.xml"/><Relationship Id="rId193" Type="http://schemas.openxmlformats.org/officeDocument/2006/relationships/slide" Target="slides/slide189.xml"/><Relationship Id="rId207" Type="http://schemas.openxmlformats.org/officeDocument/2006/relationships/slide" Target="slides/slide203.xml"/><Relationship Id="rId228" Type="http://schemas.openxmlformats.org/officeDocument/2006/relationships/slide" Target="slides/slide224.xml"/><Relationship Id="rId249" Type="http://schemas.openxmlformats.org/officeDocument/2006/relationships/notesMaster" Target="notesMasters/notesMaster1.xml"/><Relationship Id="rId13" Type="http://schemas.openxmlformats.org/officeDocument/2006/relationships/slide" Target="slides/slide9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20" Type="http://schemas.openxmlformats.org/officeDocument/2006/relationships/slide" Target="slides/slide116.xml"/><Relationship Id="rId141" Type="http://schemas.openxmlformats.org/officeDocument/2006/relationships/slide" Target="slides/slide137.xml"/><Relationship Id="rId7" Type="http://schemas.openxmlformats.org/officeDocument/2006/relationships/slide" Target="slides/slide3.xml"/><Relationship Id="rId162" Type="http://schemas.openxmlformats.org/officeDocument/2006/relationships/slide" Target="slides/slide158.xml"/><Relationship Id="rId183" Type="http://schemas.openxmlformats.org/officeDocument/2006/relationships/slide" Target="slides/slide179.xml"/><Relationship Id="rId218" Type="http://schemas.openxmlformats.org/officeDocument/2006/relationships/slide" Target="slides/slide214.xml"/><Relationship Id="rId239" Type="http://schemas.openxmlformats.org/officeDocument/2006/relationships/slide" Target="slides/slide235.xml"/><Relationship Id="rId250" Type="http://schemas.openxmlformats.org/officeDocument/2006/relationships/handoutMaster" Target="handoutMasters/handoutMaster1.xml"/><Relationship Id="rId24" Type="http://schemas.openxmlformats.org/officeDocument/2006/relationships/slide" Target="slides/slide20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31" Type="http://schemas.openxmlformats.org/officeDocument/2006/relationships/slide" Target="slides/slide127.xml"/><Relationship Id="rId152" Type="http://schemas.openxmlformats.org/officeDocument/2006/relationships/slide" Target="slides/slide148.xml"/><Relationship Id="rId173" Type="http://schemas.openxmlformats.org/officeDocument/2006/relationships/slide" Target="slides/slide169.xml"/><Relationship Id="rId194" Type="http://schemas.openxmlformats.org/officeDocument/2006/relationships/slide" Target="slides/slide190.xml"/><Relationship Id="rId208" Type="http://schemas.openxmlformats.org/officeDocument/2006/relationships/slide" Target="slides/slide204.xml"/><Relationship Id="rId229" Type="http://schemas.openxmlformats.org/officeDocument/2006/relationships/slide" Target="slides/slide225.xml"/><Relationship Id="rId240" Type="http://schemas.openxmlformats.org/officeDocument/2006/relationships/slide" Target="slides/slide236.xml"/><Relationship Id="rId14" Type="http://schemas.openxmlformats.org/officeDocument/2006/relationships/slide" Target="slides/slide10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8" Type="http://schemas.openxmlformats.org/officeDocument/2006/relationships/slide" Target="slides/slide4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slide" Target="slides/slide159.xml"/><Relationship Id="rId184" Type="http://schemas.openxmlformats.org/officeDocument/2006/relationships/slide" Target="slides/slide180.xml"/><Relationship Id="rId219" Type="http://schemas.openxmlformats.org/officeDocument/2006/relationships/slide" Target="slides/slide215.xml"/><Relationship Id="rId230" Type="http://schemas.openxmlformats.org/officeDocument/2006/relationships/slide" Target="slides/slide226.xml"/><Relationship Id="rId251" Type="http://schemas.openxmlformats.org/officeDocument/2006/relationships/presProps" Target="presProps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74" Type="http://schemas.openxmlformats.org/officeDocument/2006/relationships/slide" Target="slides/slide170.xml"/><Relationship Id="rId195" Type="http://schemas.openxmlformats.org/officeDocument/2006/relationships/slide" Target="slides/slide191.xml"/><Relationship Id="rId209" Type="http://schemas.openxmlformats.org/officeDocument/2006/relationships/slide" Target="slides/slide205.xml"/><Relationship Id="rId220" Type="http://schemas.openxmlformats.org/officeDocument/2006/relationships/slide" Target="slides/slide216.xml"/><Relationship Id="rId241" Type="http://schemas.openxmlformats.org/officeDocument/2006/relationships/slide" Target="slides/slide237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78" Type="http://schemas.openxmlformats.org/officeDocument/2006/relationships/slide" Target="slides/slide74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64" Type="http://schemas.openxmlformats.org/officeDocument/2006/relationships/slide" Target="slides/slide160.xml"/><Relationship Id="rId185" Type="http://schemas.openxmlformats.org/officeDocument/2006/relationships/slide" Target="slides/slide181.xml"/><Relationship Id="rId9" Type="http://schemas.openxmlformats.org/officeDocument/2006/relationships/slide" Target="slides/slide5.xml"/><Relationship Id="rId210" Type="http://schemas.openxmlformats.org/officeDocument/2006/relationships/slide" Target="slides/slide206.xml"/><Relationship Id="rId26" Type="http://schemas.openxmlformats.org/officeDocument/2006/relationships/slide" Target="slides/slide22.xml"/><Relationship Id="rId231" Type="http://schemas.openxmlformats.org/officeDocument/2006/relationships/slide" Target="slides/slide227.xml"/><Relationship Id="rId252" Type="http://schemas.openxmlformats.org/officeDocument/2006/relationships/viewProps" Target="viewProps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54" Type="http://schemas.openxmlformats.org/officeDocument/2006/relationships/slide" Target="slides/slide150.xml"/><Relationship Id="rId175" Type="http://schemas.openxmlformats.org/officeDocument/2006/relationships/slide" Target="slides/slide171.xml"/><Relationship Id="rId196" Type="http://schemas.openxmlformats.org/officeDocument/2006/relationships/slide" Target="slides/slide192.xml"/><Relationship Id="rId200" Type="http://schemas.openxmlformats.org/officeDocument/2006/relationships/slide" Target="slides/slide196.xml"/><Relationship Id="rId16" Type="http://schemas.openxmlformats.org/officeDocument/2006/relationships/slide" Target="slides/slide12.xml"/><Relationship Id="rId221" Type="http://schemas.openxmlformats.org/officeDocument/2006/relationships/slide" Target="slides/slide217.xml"/><Relationship Id="rId242" Type="http://schemas.openxmlformats.org/officeDocument/2006/relationships/slide" Target="slides/slide238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Relationship Id="rId165" Type="http://schemas.openxmlformats.org/officeDocument/2006/relationships/slide" Target="slides/slide161.xml"/><Relationship Id="rId186" Type="http://schemas.openxmlformats.org/officeDocument/2006/relationships/slide" Target="slides/slide182.xml"/><Relationship Id="rId211" Type="http://schemas.openxmlformats.org/officeDocument/2006/relationships/slide" Target="slides/slide207.xml"/><Relationship Id="rId232" Type="http://schemas.openxmlformats.org/officeDocument/2006/relationships/slide" Target="slides/slide228.xml"/><Relationship Id="rId253" Type="http://schemas.openxmlformats.org/officeDocument/2006/relationships/theme" Target="theme/theme1.xml"/><Relationship Id="rId27" Type="http://schemas.openxmlformats.org/officeDocument/2006/relationships/slide" Target="slides/slide23.xml"/><Relationship Id="rId48" Type="http://schemas.openxmlformats.org/officeDocument/2006/relationships/slide" Target="slides/slide44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34" Type="http://schemas.openxmlformats.org/officeDocument/2006/relationships/slide" Target="slides/slide130.xml"/><Relationship Id="rId80" Type="http://schemas.openxmlformats.org/officeDocument/2006/relationships/slide" Target="slides/slide76.xml"/><Relationship Id="rId155" Type="http://schemas.openxmlformats.org/officeDocument/2006/relationships/slide" Target="slides/slide151.xml"/><Relationship Id="rId176" Type="http://schemas.openxmlformats.org/officeDocument/2006/relationships/slide" Target="slides/slide172.xml"/><Relationship Id="rId197" Type="http://schemas.openxmlformats.org/officeDocument/2006/relationships/slide" Target="slides/slide193.xml"/><Relationship Id="rId201" Type="http://schemas.openxmlformats.org/officeDocument/2006/relationships/slide" Target="slides/slide197.xml"/><Relationship Id="rId222" Type="http://schemas.openxmlformats.org/officeDocument/2006/relationships/slide" Target="slides/slide218.xml"/><Relationship Id="rId243" Type="http://schemas.openxmlformats.org/officeDocument/2006/relationships/slide" Target="slides/slide239.xml"/><Relationship Id="rId17" Type="http://schemas.openxmlformats.org/officeDocument/2006/relationships/slide" Target="slides/slide13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24" Type="http://schemas.openxmlformats.org/officeDocument/2006/relationships/slide" Target="slides/slide120.xml"/><Relationship Id="rId70" Type="http://schemas.openxmlformats.org/officeDocument/2006/relationships/slide" Target="slides/slide66.xml"/><Relationship Id="rId91" Type="http://schemas.openxmlformats.org/officeDocument/2006/relationships/slide" Target="slides/slide87.xml"/><Relationship Id="rId145" Type="http://schemas.openxmlformats.org/officeDocument/2006/relationships/slide" Target="slides/slide141.xml"/><Relationship Id="rId166" Type="http://schemas.openxmlformats.org/officeDocument/2006/relationships/slide" Target="slides/slide162.xml"/><Relationship Id="rId187" Type="http://schemas.openxmlformats.org/officeDocument/2006/relationships/slide" Target="slides/slide183.xml"/><Relationship Id="rId1" Type="http://schemas.openxmlformats.org/officeDocument/2006/relationships/customXml" Target="../customXml/item1.xml"/><Relationship Id="rId212" Type="http://schemas.openxmlformats.org/officeDocument/2006/relationships/slide" Target="slides/slide208.xml"/><Relationship Id="rId233" Type="http://schemas.openxmlformats.org/officeDocument/2006/relationships/slide" Target="slides/slide229.xml"/><Relationship Id="rId254" Type="http://schemas.openxmlformats.org/officeDocument/2006/relationships/tableStyles" Target="tableStyles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60" Type="http://schemas.openxmlformats.org/officeDocument/2006/relationships/slide" Target="slides/slide56.xml"/><Relationship Id="rId81" Type="http://schemas.openxmlformats.org/officeDocument/2006/relationships/slide" Target="slides/slide77.xml"/><Relationship Id="rId135" Type="http://schemas.openxmlformats.org/officeDocument/2006/relationships/slide" Target="slides/slide131.xml"/><Relationship Id="rId156" Type="http://schemas.openxmlformats.org/officeDocument/2006/relationships/slide" Target="slides/slide152.xml"/><Relationship Id="rId177" Type="http://schemas.openxmlformats.org/officeDocument/2006/relationships/slide" Target="slides/slide173.xml"/><Relationship Id="rId198" Type="http://schemas.openxmlformats.org/officeDocument/2006/relationships/slide" Target="slides/slide194.xml"/><Relationship Id="rId202" Type="http://schemas.openxmlformats.org/officeDocument/2006/relationships/slide" Target="slides/slide198.xml"/><Relationship Id="rId223" Type="http://schemas.openxmlformats.org/officeDocument/2006/relationships/slide" Target="slides/slide219.xml"/><Relationship Id="rId244" Type="http://schemas.openxmlformats.org/officeDocument/2006/relationships/slide" Target="slides/slide240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50" Type="http://schemas.openxmlformats.org/officeDocument/2006/relationships/slide" Target="slides/slide46.xml"/><Relationship Id="rId104" Type="http://schemas.openxmlformats.org/officeDocument/2006/relationships/slide" Target="slides/slide100.xml"/><Relationship Id="rId125" Type="http://schemas.openxmlformats.org/officeDocument/2006/relationships/slide" Target="slides/slide121.xml"/><Relationship Id="rId146" Type="http://schemas.openxmlformats.org/officeDocument/2006/relationships/slide" Target="slides/slide142.xml"/><Relationship Id="rId167" Type="http://schemas.openxmlformats.org/officeDocument/2006/relationships/slide" Target="slides/slide163.xml"/><Relationship Id="rId188" Type="http://schemas.openxmlformats.org/officeDocument/2006/relationships/slide" Target="slides/slide184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13" Type="http://schemas.openxmlformats.org/officeDocument/2006/relationships/slide" Target="slides/slide209.xml"/><Relationship Id="rId234" Type="http://schemas.openxmlformats.org/officeDocument/2006/relationships/slide" Target="slides/slide230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55" Type="http://schemas.microsoft.com/office/2016/11/relationships/changesInfo" Target="changesInfos/changesInfo1.xml"/><Relationship Id="rId40" Type="http://schemas.openxmlformats.org/officeDocument/2006/relationships/slide" Target="slides/slide36.xml"/><Relationship Id="rId115" Type="http://schemas.openxmlformats.org/officeDocument/2006/relationships/slide" Target="slides/slide111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178" Type="http://schemas.openxmlformats.org/officeDocument/2006/relationships/slide" Target="slides/slide174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9" Type="http://schemas.openxmlformats.org/officeDocument/2006/relationships/slide" Target="slides/slide195.xml"/><Relationship Id="rId203" Type="http://schemas.openxmlformats.org/officeDocument/2006/relationships/slide" Target="slides/slide199.xml"/><Relationship Id="rId19" Type="http://schemas.openxmlformats.org/officeDocument/2006/relationships/slide" Target="slides/slide15.xml"/><Relationship Id="rId224" Type="http://schemas.openxmlformats.org/officeDocument/2006/relationships/slide" Target="slides/slide220.xml"/><Relationship Id="rId245" Type="http://schemas.openxmlformats.org/officeDocument/2006/relationships/slide" Target="slides/slide241.xml"/><Relationship Id="rId30" Type="http://schemas.openxmlformats.org/officeDocument/2006/relationships/slide" Target="slides/slide2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168" Type="http://schemas.openxmlformats.org/officeDocument/2006/relationships/slide" Target="slides/slide16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189" Type="http://schemas.openxmlformats.org/officeDocument/2006/relationships/slide" Target="slides/slide185.xml"/><Relationship Id="rId3" Type="http://schemas.openxmlformats.org/officeDocument/2006/relationships/customXml" Target="../customXml/item3.xml"/><Relationship Id="rId214" Type="http://schemas.openxmlformats.org/officeDocument/2006/relationships/slide" Target="slides/slide210.xml"/><Relationship Id="rId235" Type="http://schemas.openxmlformats.org/officeDocument/2006/relationships/slide" Target="slides/slide231.xml"/><Relationship Id="rId256" Type="http://schemas.microsoft.com/office/2015/10/relationships/revisionInfo" Target="revisionInfo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179" Type="http://schemas.openxmlformats.org/officeDocument/2006/relationships/slide" Target="slides/slide175.xml"/><Relationship Id="rId190" Type="http://schemas.openxmlformats.org/officeDocument/2006/relationships/slide" Target="slides/slide186.xml"/><Relationship Id="rId204" Type="http://schemas.openxmlformats.org/officeDocument/2006/relationships/slide" Target="slides/slide200.xml"/><Relationship Id="rId225" Type="http://schemas.openxmlformats.org/officeDocument/2006/relationships/slide" Target="slides/slide221.xml"/><Relationship Id="rId246" Type="http://schemas.openxmlformats.org/officeDocument/2006/relationships/slide" Target="slides/slide242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94" Type="http://schemas.openxmlformats.org/officeDocument/2006/relationships/slide" Target="slides/slide90.xml"/><Relationship Id="rId148" Type="http://schemas.openxmlformats.org/officeDocument/2006/relationships/slide" Target="slides/slide144.xml"/><Relationship Id="rId169" Type="http://schemas.openxmlformats.org/officeDocument/2006/relationships/slide" Target="slides/slide165.xml"/><Relationship Id="rId4" Type="http://schemas.openxmlformats.org/officeDocument/2006/relationships/slideMaster" Target="slideMasters/slideMaster1.xml"/><Relationship Id="rId180" Type="http://schemas.openxmlformats.org/officeDocument/2006/relationships/slide" Target="slides/slide176.xml"/><Relationship Id="rId215" Type="http://schemas.openxmlformats.org/officeDocument/2006/relationships/slide" Target="slides/slide211.xml"/><Relationship Id="rId236" Type="http://schemas.openxmlformats.org/officeDocument/2006/relationships/slide" Target="slides/slide23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sldOrd modMainMaster">
      <pc:chgData name="Alfred Asterjadhi" userId="39de57b9-85c0-4fd1-aaac-8ca2b6560ad0" providerId="ADAL" clId="{A5710CD2-0003-4A12-8C0C-EB1BD139C3A3}" dt="2022-01-27T18:08:31.896" v="7748" actId="20577"/>
      <pc:docMkLst>
        <pc:docMk/>
      </pc:docMkLst>
      <pc:sldChg chg="modSp mod">
        <pc:chgData name="Alfred Asterjadhi" userId="39de57b9-85c0-4fd1-aaac-8ca2b6560ad0" providerId="ADAL" clId="{A5710CD2-0003-4A12-8C0C-EB1BD139C3A3}" dt="2022-01-04T19:57:05.858" v="5714" actId="400"/>
        <pc:sldMkLst>
          <pc:docMk/>
          <pc:sldMk cId="2376158859" sldId="650"/>
        </pc:sldMkLst>
        <pc:spChg chg="mod">
          <ac:chgData name="Alfred Asterjadhi" userId="39de57b9-85c0-4fd1-aaac-8ca2b6560ad0" providerId="ADAL" clId="{A5710CD2-0003-4A12-8C0C-EB1BD139C3A3}" dt="2022-01-04T19:57:05.858" v="5714" actId="400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8:29.747" v="2267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8:29.747" v="226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9:34.954" v="2577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9:34.954" v="2577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5:00.149" v="2733" actId="6549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5:00.149" v="2733" actId="6549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15T15:36:38.207" v="2768" actId="6549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1-15T15:36:38.207" v="2768" actId="6549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8:32.048" v="2794" actId="6549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8:32.048" v="2794" actId="6549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9:25.424" v="2298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9:25.424" v="2298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0:54.254" v="2611" actId="6549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0:54.254" v="2611" actId="6549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2:24.510" v="2658" actId="6549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2:24.510" v="2658" actId="6549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0:31.569" v="2336" actId="6549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6:00:31.569" v="2336" actId="6549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3:41.887" v="2696" actId="6549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3:41.887" v="2696" actId="6549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6:42.077" v="2533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6:42.077" v="2533"/>
          <ac:spMkLst>
            <pc:docMk/>
            <pc:sldMk cId="16589968" sldId="69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5:20.319" v="2508"/>
        <pc:sldMkLst>
          <pc:docMk/>
          <pc:sldMk cId="859293941" sldId="692"/>
        </pc:sldMkLst>
        <pc:spChg chg="mod">
          <ac:chgData name="Alfred Asterjadhi" userId="39de57b9-85c0-4fd1-aaac-8ca2b6560ad0" providerId="ADAL" clId="{A5710CD2-0003-4A12-8C0C-EB1BD139C3A3}" dt="2021-11-15T15:25:20.319" v="2508"/>
          <ac:spMkLst>
            <pc:docMk/>
            <pc:sldMk cId="859293941" sldId="692"/>
            <ac:spMk id="8" creationId="{30ECE423-DD38-4A25-AD6E-26DF5AC61863}"/>
          </ac:spMkLst>
        </pc:spChg>
      </pc:sldChg>
      <pc:sldChg chg="modSp add del mod">
        <pc:chgData name="Alfred Asterjadhi" userId="39de57b9-85c0-4fd1-aaac-8ca2b6560ad0" providerId="ADAL" clId="{A5710CD2-0003-4A12-8C0C-EB1BD139C3A3}" dt="2021-11-10T16:02:54.409" v="2339" actId="2696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9T18:05:03.017" v="2089" actId="20577"/>
          <ac:spMkLst>
            <pc:docMk/>
            <pc:sldMk cId="4224059261" sldId="692"/>
            <ac:spMk id="8" creationId="{30ECE423-DD38-4A25-AD6E-26DF5AC61863}"/>
          </ac:spMkLst>
        </pc:spChg>
      </pc:sldChg>
      <pc:sldChg chg="new del">
        <pc:chgData name="Alfred Asterjadhi" userId="39de57b9-85c0-4fd1-aaac-8ca2b6560ad0" providerId="ADAL" clId="{A5710CD2-0003-4A12-8C0C-EB1BD139C3A3}" dt="2021-11-09T17:02:35.712" v="2042" actId="47"/>
        <pc:sldMkLst>
          <pc:docMk/>
          <pc:sldMk cId="114130898" sldId="693"/>
        </pc:sldMkLst>
      </pc:sldChg>
      <pc:sldChg chg="modSp add mod ord">
        <pc:chgData name="Alfred Asterjadhi" userId="39de57b9-85c0-4fd1-aaac-8ca2b6560ad0" providerId="ADAL" clId="{A5710CD2-0003-4A12-8C0C-EB1BD139C3A3}" dt="2021-11-15T15:39:47.597" v="2830" actId="6549"/>
        <pc:sldMkLst>
          <pc:docMk/>
          <pc:sldMk cId="2782965290" sldId="694"/>
        </pc:sldMkLst>
        <pc:spChg chg="mod">
          <ac:chgData name="Alfred Asterjadhi" userId="39de57b9-85c0-4fd1-aaac-8ca2b6560ad0" providerId="ADAL" clId="{A5710CD2-0003-4A12-8C0C-EB1BD139C3A3}" dt="2021-11-09T17:02:41.864" v="2044" actId="20577"/>
          <ac:spMkLst>
            <pc:docMk/>
            <pc:sldMk cId="2782965290" sldId="69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39:47.597" v="2830" actId="6549"/>
          <ac:spMkLst>
            <pc:docMk/>
            <pc:sldMk cId="2782965290" sldId="69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1:02.078" v="2862" actId="6549"/>
        <pc:sldMkLst>
          <pc:docMk/>
          <pc:sldMk cId="3347351596" sldId="695"/>
        </pc:sldMkLst>
        <pc:spChg chg="mod">
          <ac:chgData name="Alfred Asterjadhi" userId="39de57b9-85c0-4fd1-aaac-8ca2b6560ad0" providerId="ADAL" clId="{A5710CD2-0003-4A12-8C0C-EB1BD139C3A3}" dt="2021-11-09T21:56:24.884" v="2102" actId="20577"/>
          <ac:spMkLst>
            <pc:docMk/>
            <pc:sldMk cId="3347351596" sldId="69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1:02.078" v="2862" actId="6549"/>
          <ac:spMkLst>
            <pc:docMk/>
            <pc:sldMk cId="3347351596" sldId="69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2:38.399" v="2892"/>
        <pc:sldMkLst>
          <pc:docMk/>
          <pc:sldMk cId="2594187914" sldId="696"/>
        </pc:sldMkLst>
        <pc:spChg chg="mod">
          <ac:chgData name="Alfred Asterjadhi" userId="39de57b9-85c0-4fd1-aaac-8ca2b6560ad0" providerId="ADAL" clId="{A5710CD2-0003-4A12-8C0C-EB1BD139C3A3}" dt="2021-11-10T14:18:04.425" v="2179" actId="20577"/>
          <ac:spMkLst>
            <pc:docMk/>
            <pc:sldMk cId="2594187914" sldId="69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2:38.399" v="2892"/>
          <ac:spMkLst>
            <pc:docMk/>
            <pc:sldMk cId="2594187914" sldId="69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2:48.515" v="2338" actId="20577"/>
        <pc:sldMkLst>
          <pc:docMk/>
          <pc:sldMk cId="4262364862" sldId="697"/>
        </pc:sldMkLst>
        <pc:spChg chg="mod">
          <ac:chgData name="Alfred Asterjadhi" userId="39de57b9-85c0-4fd1-aaac-8ca2b6560ad0" providerId="ADAL" clId="{A5710CD2-0003-4A12-8C0C-EB1BD139C3A3}" dt="2021-11-10T16:02:48.515" v="2338" actId="20577"/>
          <ac:spMkLst>
            <pc:docMk/>
            <pc:sldMk cId="4262364862" sldId="697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5T15:53:12.124" v="3137"/>
        <pc:sldMkLst>
          <pc:docMk/>
          <pc:sldMk cId="2263715395" sldId="698"/>
        </pc:sldMkLst>
        <pc:spChg chg="mod">
          <ac:chgData name="Alfred Asterjadhi" userId="39de57b9-85c0-4fd1-aaac-8ca2b6560ad0" providerId="ADAL" clId="{A5710CD2-0003-4A12-8C0C-EB1BD139C3A3}" dt="2021-11-15T15:51:45.034" v="3103" actId="20577"/>
          <ac:spMkLst>
            <pc:docMk/>
            <pc:sldMk cId="2263715395" sldId="69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1T20:36:01.190" v="2448" actId="20577"/>
          <ac:spMkLst>
            <pc:docMk/>
            <pc:sldMk cId="2263715395" sldId="69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53:12.124" v="3137"/>
          <ac:spMkLst>
            <pc:docMk/>
            <pc:sldMk cId="2263715395" sldId="6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5:51.896" v="2980"/>
        <pc:sldMkLst>
          <pc:docMk/>
          <pc:sldMk cId="2141236799" sldId="699"/>
        </pc:sldMkLst>
        <pc:spChg chg="mod">
          <ac:chgData name="Alfred Asterjadhi" userId="39de57b9-85c0-4fd1-aaac-8ca2b6560ad0" providerId="ADAL" clId="{A5710CD2-0003-4A12-8C0C-EB1BD139C3A3}" dt="2021-11-15T15:43:08.054" v="2895" actId="20577"/>
          <ac:spMkLst>
            <pc:docMk/>
            <pc:sldMk cId="2141236799" sldId="69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5:51.896" v="2980"/>
          <ac:spMkLst>
            <pc:docMk/>
            <pc:sldMk cId="2141236799" sldId="69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21:26:14.534" v="3220" actId="13926"/>
        <pc:sldMkLst>
          <pc:docMk/>
          <pc:sldMk cId="2031264577" sldId="700"/>
        </pc:sldMkLst>
        <pc:spChg chg="mod">
          <ac:chgData name="Alfred Asterjadhi" userId="39de57b9-85c0-4fd1-aaac-8ca2b6560ad0" providerId="ADAL" clId="{A5710CD2-0003-4A12-8C0C-EB1BD139C3A3}" dt="2021-11-15T15:46:26.599" v="2983" actId="20577"/>
          <ac:spMkLst>
            <pc:docMk/>
            <pc:sldMk cId="2031264577" sldId="70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21:26:14.534" v="3220" actId="13926"/>
          <ac:spMkLst>
            <pc:docMk/>
            <pc:sldMk cId="2031264577" sldId="70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9T00:35:34.377" v="3234" actId="20577"/>
        <pc:sldMkLst>
          <pc:docMk/>
          <pc:sldMk cId="894279791" sldId="701"/>
        </pc:sldMkLst>
        <pc:spChg chg="mod">
          <ac:chgData name="Alfred Asterjadhi" userId="39de57b9-85c0-4fd1-aaac-8ca2b6560ad0" providerId="ADAL" clId="{A5710CD2-0003-4A12-8C0C-EB1BD139C3A3}" dt="2021-11-19T00:35:08.874" v="3231" actId="20577"/>
          <ac:spMkLst>
            <pc:docMk/>
            <pc:sldMk cId="894279791" sldId="70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19T00:35:34.377" v="3234" actId="20577"/>
          <ac:spMkLst>
            <pc:docMk/>
            <pc:sldMk cId="894279791" sldId="701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A5710CD2-0003-4A12-8C0C-EB1BD139C3A3}" dt="2021-11-19T00:36:02.474" v="3238" actId="47"/>
        <pc:sldMkLst>
          <pc:docMk/>
          <pc:sldMk cId="631396234" sldId="702"/>
        </pc:sldMkLst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2" creationId="{3E99DCED-8E90-44A8-9A9D-A727DBFB5018}"/>
          </ac:spMkLst>
        </pc:spChg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3" creationId="{BED986EC-E842-4534-95B1-C53E20BD9440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4" creationId="{7F1D6019-9888-4008-A6CB-7679AD008772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5" creationId="{235829FF-D83E-4095-BE9E-CF302093586D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6" creationId="{28FB1305-5A7E-4FA3-83CA-5F617CA85288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7" creationId="{EFCD8A37-5720-4882-9674-BED60A40FB8C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8" creationId="{90E853CE-1B33-4C0F-AA0E-0FE8583FDC84}"/>
          </ac:spMkLst>
        </pc:spChg>
      </pc:sldChg>
      <pc:sldChg chg="modSp add mod">
        <pc:chgData name="Alfred Asterjadhi" userId="39de57b9-85c0-4fd1-aaac-8ca2b6560ad0" providerId="ADAL" clId="{A5710CD2-0003-4A12-8C0C-EB1BD139C3A3}" dt="2021-12-15T15:16:43.036" v="4979"/>
        <pc:sldMkLst>
          <pc:docMk/>
          <pc:sldMk cId="1105906186" sldId="703"/>
        </pc:sldMkLst>
        <pc:spChg chg="mod">
          <ac:chgData name="Alfred Asterjadhi" userId="39de57b9-85c0-4fd1-aaac-8ca2b6560ad0" providerId="ADAL" clId="{A5710CD2-0003-4A12-8C0C-EB1BD139C3A3}" dt="2021-11-19T00:36:38.157" v="3256" actId="20577"/>
          <ac:spMkLst>
            <pc:docMk/>
            <pc:sldMk cId="1105906186" sldId="70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4.795" v="4335"/>
          <ac:spMkLst>
            <pc:docMk/>
            <pc:sldMk cId="1105906186" sldId="70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6:43.036" v="4979"/>
          <ac:spMkLst>
            <pc:docMk/>
            <pc:sldMk cId="1105906186" sldId="703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2-15T15:18:17.239" v="5015" actId="6549"/>
        <pc:sldMkLst>
          <pc:docMk/>
          <pc:sldMk cId="835653331" sldId="704"/>
        </pc:sldMkLst>
        <pc:spChg chg="mod">
          <ac:chgData name="Alfred Asterjadhi" userId="39de57b9-85c0-4fd1-aaac-8ca2b6560ad0" providerId="ADAL" clId="{A5710CD2-0003-4A12-8C0C-EB1BD139C3A3}" dt="2021-11-19T00:41:55.144" v="3364" actId="20577"/>
          <ac:spMkLst>
            <pc:docMk/>
            <pc:sldMk cId="835653331" sldId="70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9.772" v="4336"/>
          <ac:spMkLst>
            <pc:docMk/>
            <pc:sldMk cId="835653331" sldId="70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8:17.239" v="5015" actId="6549"/>
          <ac:spMkLst>
            <pc:docMk/>
            <pc:sldMk cId="835653331" sldId="704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A5710CD2-0003-4A12-8C0C-EB1BD139C3A3}" dt="2021-11-30T16:18:49.607" v="3642"/>
          <ac:graphicFrameMkLst>
            <pc:docMk/>
            <pc:sldMk cId="835653331" sldId="704"/>
            <ac:graphicFrameMk id="3" creationId="{3FD6CC64-5CF1-4112-8E54-57335C9009A5}"/>
          </ac:graphicFrameMkLst>
        </pc:graphicFrameChg>
      </pc:sldChg>
      <pc:sldChg chg="modSp add mod">
        <pc:chgData name="Alfred Asterjadhi" userId="39de57b9-85c0-4fd1-aaac-8ca2b6560ad0" providerId="ADAL" clId="{A5710CD2-0003-4A12-8C0C-EB1BD139C3A3}" dt="2021-12-15T15:19:43.753" v="5041" actId="6549"/>
        <pc:sldMkLst>
          <pc:docMk/>
          <pc:sldMk cId="1446715546" sldId="705"/>
        </pc:sldMkLst>
        <pc:spChg chg="mod">
          <ac:chgData name="Alfred Asterjadhi" userId="39de57b9-85c0-4fd1-aaac-8ca2b6560ad0" providerId="ADAL" clId="{A5710CD2-0003-4A12-8C0C-EB1BD139C3A3}" dt="2021-11-23T18:00:35.784" v="3436" actId="20577"/>
          <ac:spMkLst>
            <pc:docMk/>
            <pc:sldMk cId="1446715546" sldId="70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34.793" v="4337"/>
          <ac:spMkLst>
            <pc:docMk/>
            <pc:sldMk cId="1446715546" sldId="70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9:43.753" v="5041" actId="6549"/>
          <ac:spMkLst>
            <pc:docMk/>
            <pc:sldMk cId="1446715546" sldId="70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0:58.740" v="5071" actId="6549"/>
        <pc:sldMkLst>
          <pc:docMk/>
          <pc:sldMk cId="496488519" sldId="706"/>
        </pc:sldMkLst>
        <pc:spChg chg="mod">
          <ac:chgData name="Alfred Asterjadhi" userId="39de57b9-85c0-4fd1-aaac-8ca2b6560ad0" providerId="ADAL" clId="{A5710CD2-0003-4A12-8C0C-EB1BD139C3A3}" dt="2021-11-30T16:07:33.346" v="3569" actId="20577"/>
          <ac:spMkLst>
            <pc:docMk/>
            <pc:sldMk cId="496488519" sldId="70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1.019" v="4338"/>
          <ac:spMkLst>
            <pc:docMk/>
            <pc:sldMk cId="496488519" sldId="70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0:58.740" v="5071" actId="6549"/>
          <ac:spMkLst>
            <pc:docMk/>
            <pc:sldMk cId="496488519" sldId="7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2:11.253" v="5100" actId="6549"/>
        <pc:sldMkLst>
          <pc:docMk/>
          <pc:sldMk cId="577012659" sldId="707"/>
        </pc:sldMkLst>
        <pc:spChg chg="mod">
          <ac:chgData name="Alfred Asterjadhi" userId="39de57b9-85c0-4fd1-aaac-8ca2b6560ad0" providerId="ADAL" clId="{A5710CD2-0003-4A12-8C0C-EB1BD139C3A3}" dt="2021-11-30T16:07:27.309" v="3568" actId="20577"/>
          <ac:spMkLst>
            <pc:docMk/>
            <pc:sldMk cId="577012659" sldId="70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8.890" v="4339"/>
          <ac:spMkLst>
            <pc:docMk/>
            <pc:sldMk cId="577012659" sldId="70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2:11.253" v="5100" actId="6549"/>
          <ac:spMkLst>
            <pc:docMk/>
            <pc:sldMk cId="577012659" sldId="70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1:02.470" v="5216" actId="6549"/>
        <pc:sldMkLst>
          <pc:docMk/>
          <pc:sldMk cId="1342715804" sldId="708"/>
        </pc:sldMkLst>
        <pc:spChg chg="mod">
          <ac:chgData name="Alfred Asterjadhi" userId="39de57b9-85c0-4fd1-aaac-8ca2b6560ad0" providerId="ADAL" clId="{A5710CD2-0003-4A12-8C0C-EB1BD139C3A3}" dt="2021-12-15T15:24:41.915" v="5154" actId="20577"/>
          <ac:spMkLst>
            <pc:docMk/>
            <pc:sldMk cId="1342715804" sldId="70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09.023" v="4343"/>
          <ac:spMkLst>
            <pc:docMk/>
            <pc:sldMk cId="1342715804" sldId="70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1:02.470" v="5216" actId="6549"/>
          <ac:spMkLst>
            <pc:docMk/>
            <pc:sldMk cId="1342715804" sldId="70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3:50.671" v="5138" actId="6549"/>
        <pc:sldMkLst>
          <pc:docMk/>
          <pc:sldMk cId="2181726837" sldId="709"/>
        </pc:sldMkLst>
        <pc:spChg chg="mod">
          <ac:chgData name="Alfred Asterjadhi" userId="39de57b9-85c0-4fd1-aaac-8ca2b6560ad0" providerId="ADAL" clId="{A5710CD2-0003-4A12-8C0C-EB1BD139C3A3}" dt="2021-12-01T17:54:23.359" v="4096" actId="20577"/>
          <ac:spMkLst>
            <pc:docMk/>
            <pc:sldMk cId="2181726837" sldId="70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54.624" v="4340"/>
          <ac:spMkLst>
            <pc:docMk/>
            <pc:sldMk cId="2181726837" sldId="70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3:50.671" v="5138" actId="6549"/>
          <ac:spMkLst>
            <pc:docMk/>
            <pc:sldMk cId="2181726837" sldId="70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2:22.660" v="5251"/>
        <pc:sldMkLst>
          <pc:docMk/>
          <pc:sldMk cId="2156981690" sldId="710"/>
        </pc:sldMkLst>
        <pc:spChg chg="mod">
          <ac:chgData name="Alfred Asterjadhi" userId="39de57b9-85c0-4fd1-aaac-8ca2b6560ad0" providerId="ADAL" clId="{A5710CD2-0003-4A12-8C0C-EB1BD139C3A3}" dt="2021-12-15T15:24:44.756" v="5155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12.672" v="4344"/>
          <ac:spMkLst>
            <pc:docMk/>
            <pc:sldMk cId="2156981690" sldId="71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2:22.660" v="5251"/>
          <ac:spMkLst>
            <pc:docMk/>
            <pc:sldMk cId="2156981690" sldId="71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13.897" v="6193" actId="20577"/>
        <pc:sldMkLst>
          <pc:docMk/>
          <pc:sldMk cId="3767988169" sldId="711"/>
        </pc:sldMkLst>
        <pc:spChg chg="mod">
          <ac:chgData name="Alfred Asterjadhi" userId="39de57b9-85c0-4fd1-aaac-8ca2b6560ad0" providerId="ADAL" clId="{A5710CD2-0003-4A12-8C0C-EB1BD139C3A3}" dt="2022-01-18T19:23:13.897" v="6193" actId="20577"/>
          <ac:spMkLst>
            <pc:docMk/>
            <pc:sldMk cId="3767988169" sldId="71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2-01-17T16:31:50.809" v="6051" actId="20577"/>
          <ac:spMkLst>
            <pc:docMk/>
            <pc:sldMk cId="3767988169" sldId="7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9:13.985" v="6267"/>
        <pc:sldMkLst>
          <pc:docMk/>
          <pc:sldMk cId="290073603" sldId="712"/>
        </pc:sldMkLst>
        <pc:spChg chg="mod">
          <ac:chgData name="Alfred Asterjadhi" userId="39de57b9-85c0-4fd1-aaac-8ca2b6560ad0" providerId="ADAL" clId="{A5710CD2-0003-4A12-8C0C-EB1BD139C3A3}" dt="2021-12-15T16:39:48.238" v="5412" actId="20577"/>
          <ac:spMkLst>
            <pc:docMk/>
            <pc:sldMk cId="290073603" sldId="71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06.214" v="6184" actId="20577"/>
          <ac:spMkLst>
            <pc:docMk/>
            <pc:sldMk cId="290073603" sldId="71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09:13.985" v="6267"/>
          <ac:spMkLst>
            <pc:docMk/>
            <pc:sldMk cId="290073603" sldId="71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1:17.604" v="6296" actId="6549"/>
        <pc:sldMkLst>
          <pc:docMk/>
          <pc:sldMk cId="238892440" sldId="713"/>
        </pc:sldMkLst>
        <pc:spChg chg="mod">
          <ac:chgData name="Alfred Asterjadhi" userId="39de57b9-85c0-4fd1-aaac-8ca2b6560ad0" providerId="ADAL" clId="{A5710CD2-0003-4A12-8C0C-EB1BD139C3A3}" dt="2021-12-15T16:39:50.702" v="5413" actId="20577"/>
          <ac:spMkLst>
            <pc:docMk/>
            <pc:sldMk cId="238892440" sldId="71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0.690" v="6196"/>
          <ac:spMkLst>
            <pc:docMk/>
            <pc:sldMk cId="238892440" sldId="71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1:17.604" v="6296" actId="6549"/>
          <ac:spMkLst>
            <pc:docMk/>
            <pc:sldMk cId="238892440" sldId="7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6:20.913" v="6390"/>
        <pc:sldMkLst>
          <pc:docMk/>
          <pc:sldMk cId="1166122978" sldId="714"/>
        </pc:sldMkLst>
        <pc:spChg chg="mod">
          <ac:chgData name="Alfred Asterjadhi" userId="39de57b9-85c0-4fd1-aaac-8ca2b6560ad0" providerId="ADAL" clId="{A5710CD2-0003-4A12-8C0C-EB1BD139C3A3}" dt="2022-01-11T17:56:31.164" v="5938" actId="20577"/>
          <ac:spMkLst>
            <pc:docMk/>
            <pc:sldMk cId="1166122978" sldId="71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7.535" v="6199"/>
          <ac:spMkLst>
            <pc:docMk/>
            <pc:sldMk cId="1166122978" sldId="71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6:20.913" v="6390"/>
          <ac:spMkLst>
            <pc:docMk/>
            <pc:sldMk cId="1166122978" sldId="7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3:22.318" v="6322"/>
        <pc:sldMkLst>
          <pc:docMk/>
          <pc:sldMk cId="2163215924" sldId="715"/>
        </pc:sldMkLst>
        <pc:spChg chg="mod">
          <ac:chgData name="Alfred Asterjadhi" userId="39de57b9-85c0-4fd1-aaac-8ca2b6560ad0" providerId="ADAL" clId="{A5710CD2-0003-4A12-8C0C-EB1BD139C3A3}" dt="2021-12-15T16:39:53.102" v="5414" actId="20577"/>
          <ac:spMkLst>
            <pc:docMk/>
            <pc:sldMk cId="2163215924" sldId="71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3.550" v="6197"/>
          <ac:spMkLst>
            <pc:docMk/>
            <pc:sldMk cId="2163215924" sldId="71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3:22.318" v="6322"/>
          <ac:spMkLst>
            <pc:docMk/>
            <pc:sldMk cId="2163215924" sldId="71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5:34.991" v="6533" actId="6549"/>
        <pc:sldMkLst>
          <pc:docMk/>
          <pc:sldMk cId="3146867825" sldId="716"/>
        </pc:sldMkLst>
        <pc:spChg chg="mod">
          <ac:chgData name="Alfred Asterjadhi" userId="39de57b9-85c0-4fd1-aaac-8ca2b6560ad0" providerId="ADAL" clId="{A5710CD2-0003-4A12-8C0C-EB1BD139C3A3}" dt="2022-01-11T17:56:43.001" v="5945" actId="20577"/>
          <ac:spMkLst>
            <pc:docMk/>
            <pc:sldMk cId="3146867825" sldId="71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5.894" v="6203"/>
          <ac:spMkLst>
            <pc:docMk/>
            <pc:sldMk cId="3146867825" sldId="71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5:34.991" v="6533" actId="6549"/>
          <ac:spMkLst>
            <pc:docMk/>
            <pc:sldMk cId="3146867825" sldId="716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A5710CD2-0003-4A12-8C0C-EB1BD139C3A3}" dt="2021-12-19T19:24:56.073" v="5496" actId="20577"/>
        <pc:sldMkLst>
          <pc:docMk/>
          <pc:sldMk cId="1995964498" sldId="717"/>
        </pc:sldMkLst>
        <pc:spChg chg="mod">
          <ac:chgData name="Alfred Asterjadhi" userId="39de57b9-85c0-4fd1-aaac-8ca2b6560ad0" providerId="ADAL" clId="{A5710CD2-0003-4A12-8C0C-EB1BD139C3A3}" dt="2021-12-15T15:24:50.821" v="5157" actId="20577"/>
          <ac:spMkLst>
            <pc:docMk/>
            <pc:sldMk cId="1995964498" sldId="717"/>
            <ac:spMk id="2" creationId="{08B0BC3F-8648-4F82-89A0-9275501F0112}"/>
          </ac:spMkLst>
        </pc:spChg>
        <pc:spChg chg="mod">
          <ac:chgData name="Alfred Asterjadhi" userId="39de57b9-85c0-4fd1-aaac-8ca2b6560ad0" providerId="ADAL" clId="{A5710CD2-0003-4A12-8C0C-EB1BD139C3A3}" dt="2021-12-19T19:24:56.073" v="5496" actId="20577"/>
          <ac:spMkLst>
            <pc:docMk/>
            <pc:sldMk cId="1995964498" sldId="717"/>
            <ac:spMk id="3" creationId="{1CB637E8-CBB7-43CD-990A-C76FDDC1AE15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8:04.267" v="6428" actId="6549"/>
        <pc:sldMkLst>
          <pc:docMk/>
          <pc:sldMk cId="2699153423" sldId="718"/>
        </pc:sldMkLst>
        <pc:spChg chg="mod">
          <ac:chgData name="Alfred Asterjadhi" userId="39de57b9-85c0-4fd1-aaac-8ca2b6560ad0" providerId="ADAL" clId="{A5710CD2-0003-4A12-8C0C-EB1BD139C3A3}" dt="2022-01-11T17:56:33.761" v="5939" actId="20577"/>
          <ac:spMkLst>
            <pc:docMk/>
            <pc:sldMk cId="2699153423" sldId="71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0.223" v="6200"/>
          <ac:spMkLst>
            <pc:docMk/>
            <pc:sldMk cId="2699153423" sldId="71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8:04.267" v="6428" actId="6549"/>
          <ac:spMkLst>
            <pc:docMk/>
            <pc:sldMk cId="2699153423" sldId="71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4:11.867" v="6499"/>
        <pc:sldMkLst>
          <pc:docMk/>
          <pc:sldMk cId="1802438143" sldId="719"/>
        </pc:sldMkLst>
        <pc:spChg chg="mod">
          <ac:chgData name="Alfred Asterjadhi" userId="39de57b9-85c0-4fd1-aaac-8ca2b6560ad0" providerId="ADAL" clId="{A5710CD2-0003-4A12-8C0C-EB1BD139C3A3}" dt="2022-01-11T17:56:39.745" v="5943" actId="20577"/>
          <ac:spMkLst>
            <pc:docMk/>
            <pc:sldMk cId="1802438143" sldId="71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3.967" v="6202"/>
          <ac:spMkLst>
            <pc:docMk/>
            <pc:sldMk cId="1802438143" sldId="71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4:11.867" v="6499"/>
          <ac:spMkLst>
            <pc:docMk/>
            <pc:sldMk cId="1802438143" sldId="7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2:46.461" v="6473"/>
        <pc:sldMkLst>
          <pc:docMk/>
          <pc:sldMk cId="2775267673" sldId="720"/>
        </pc:sldMkLst>
        <pc:spChg chg="mod">
          <ac:chgData name="Alfred Asterjadhi" userId="39de57b9-85c0-4fd1-aaac-8ca2b6560ad0" providerId="ADAL" clId="{A5710CD2-0003-4A12-8C0C-EB1BD139C3A3}" dt="2022-01-11T17:56:36.439" v="5941" actId="20577"/>
          <ac:spMkLst>
            <pc:docMk/>
            <pc:sldMk cId="2775267673" sldId="72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2.142" v="6201"/>
          <ac:spMkLst>
            <pc:docMk/>
            <pc:sldMk cId="2775267673" sldId="72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2:46.461" v="6473"/>
          <ac:spMkLst>
            <pc:docMk/>
            <pc:sldMk cId="2775267673" sldId="72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4:42.372" v="6361"/>
        <pc:sldMkLst>
          <pc:docMk/>
          <pc:sldMk cId="1653960511" sldId="721"/>
        </pc:sldMkLst>
        <pc:spChg chg="mod">
          <ac:chgData name="Alfred Asterjadhi" userId="39de57b9-85c0-4fd1-aaac-8ca2b6560ad0" providerId="ADAL" clId="{A5710CD2-0003-4A12-8C0C-EB1BD139C3A3}" dt="2022-01-11T17:52:23.599" v="5807" actId="20577"/>
          <ac:spMkLst>
            <pc:docMk/>
            <pc:sldMk cId="1653960511" sldId="72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5.516" v="6198"/>
          <ac:spMkLst>
            <pc:docMk/>
            <pc:sldMk cId="1653960511" sldId="72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4:42.372" v="6361"/>
          <ac:spMkLst>
            <pc:docMk/>
            <pc:sldMk cId="1653960511" sldId="7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7:43.819" v="6244"/>
        <pc:sldMkLst>
          <pc:docMk/>
          <pc:sldMk cId="3335770246" sldId="722"/>
        </pc:sldMkLst>
        <pc:spChg chg="mod">
          <ac:chgData name="Alfred Asterjadhi" userId="39de57b9-85c0-4fd1-aaac-8ca2b6560ad0" providerId="ADAL" clId="{A5710CD2-0003-4A12-8C0C-EB1BD139C3A3}" dt="2022-01-17T16:29:05.030" v="6003" actId="20577"/>
          <ac:spMkLst>
            <pc:docMk/>
            <pc:sldMk cId="3335770246" sldId="72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2-01-19T15:07:43.819" v="6244"/>
          <ac:spMkLst>
            <pc:docMk/>
            <pc:sldMk cId="3335770246" sldId="722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7:00.325" v="6564" actId="6549"/>
        <pc:sldMkLst>
          <pc:docMk/>
          <pc:sldMk cId="3148458183" sldId="723"/>
        </pc:sldMkLst>
        <pc:spChg chg="mod">
          <ac:chgData name="Alfred Asterjadhi" userId="39de57b9-85c0-4fd1-aaac-8ca2b6560ad0" providerId="ADAL" clId="{A5710CD2-0003-4A12-8C0C-EB1BD139C3A3}" dt="2022-01-18T19:24:11.385" v="6205" actId="20577"/>
          <ac:spMkLst>
            <pc:docMk/>
            <pc:sldMk cId="3148458183" sldId="72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7.768" v="6204"/>
          <ac:spMkLst>
            <pc:docMk/>
            <pc:sldMk cId="3148458183" sldId="72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7:00.325" v="6564" actId="6549"/>
          <ac:spMkLst>
            <pc:docMk/>
            <pc:sldMk cId="3148458183" sldId="7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0T00:48:13.915" v="6569" actId="20577"/>
        <pc:sldMkLst>
          <pc:docMk/>
          <pc:sldMk cId="1847838087" sldId="724"/>
        </pc:sldMkLst>
        <pc:spChg chg="mod">
          <ac:chgData name="Alfred Asterjadhi" userId="39de57b9-85c0-4fd1-aaac-8ca2b6560ad0" providerId="ADAL" clId="{A5710CD2-0003-4A12-8C0C-EB1BD139C3A3}" dt="2022-01-20T00:48:13.915" v="6569" actId="20577"/>
          <ac:spMkLst>
            <pc:docMk/>
            <pc:sldMk cId="1847838087" sldId="72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4:27.342" v="7316"/>
        <pc:sldMkLst>
          <pc:docMk/>
          <pc:sldMk cId="3467795088" sldId="725"/>
        </pc:sldMkLst>
        <pc:spChg chg="mod">
          <ac:chgData name="Alfred Asterjadhi" userId="39de57b9-85c0-4fd1-aaac-8ca2b6560ad0" providerId="ADAL" clId="{A5710CD2-0003-4A12-8C0C-EB1BD139C3A3}" dt="2022-01-20T00:48:23.475" v="6571" actId="20577"/>
          <ac:spMkLst>
            <pc:docMk/>
            <pc:sldMk cId="3467795088" sldId="72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4:27.342" v="7316"/>
          <ac:spMkLst>
            <pc:docMk/>
            <pc:sldMk cId="3467795088" sldId="7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7:46.566" v="7384"/>
        <pc:sldMkLst>
          <pc:docMk/>
          <pc:sldMk cId="2762873962" sldId="726"/>
        </pc:sldMkLst>
        <pc:spChg chg="mod">
          <ac:chgData name="Alfred Asterjadhi" userId="39de57b9-85c0-4fd1-aaac-8ca2b6560ad0" providerId="ADAL" clId="{A5710CD2-0003-4A12-8C0C-EB1BD139C3A3}" dt="2022-01-20T16:26:21.525" v="6748" actId="20577"/>
          <ac:spMkLst>
            <pc:docMk/>
            <pc:sldMk cId="2762873962" sldId="72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7:46.566" v="7384"/>
          <ac:spMkLst>
            <pc:docMk/>
            <pc:sldMk cId="2762873962" sldId="72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6:24.662" v="7353"/>
        <pc:sldMkLst>
          <pc:docMk/>
          <pc:sldMk cId="576037824" sldId="727"/>
        </pc:sldMkLst>
        <pc:spChg chg="mod">
          <ac:chgData name="Alfred Asterjadhi" userId="39de57b9-85c0-4fd1-aaac-8ca2b6560ad0" providerId="ADAL" clId="{A5710CD2-0003-4A12-8C0C-EB1BD139C3A3}" dt="2022-01-20T16:25:55.010" v="6738" actId="20577"/>
          <ac:spMkLst>
            <pc:docMk/>
            <pc:sldMk cId="576037824" sldId="72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6:24.662" v="7353"/>
          <ac:spMkLst>
            <pc:docMk/>
            <pc:sldMk cId="576037824" sldId="72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9:15.215" v="7427"/>
        <pc:sldMkLst>
          <pc:docMk/>
          <pc:sldMk cId="3008116538" sldId="728"/>
        </pc:sldMkLst>
        <pc:spChg chg="mod">
          <ac:chgData name="Alfred Asterjadhi" userId="39de57b9-85c0-4fd1-aaac-8ca2b6560ad0" providerId="ADAL" clId="{A5710CD2-0003-4A12-8C0C-EB1BD139C3A3}" dt="2022-01-20T16:54:17.583" v="6982" actId="20577"/>
          <ac:spMkLst>
            <pc:docMk/>
            <pc:sldMk cId="3008116538" sldId="72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9:15.215" v="7427"/>
          <ac:spMkLst>
            <pc:docMk/>
            <pc:sldMk cId="3008116538" sldId="72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0:29.683" v="7464"/>
        <pc:sldMkLst>
          <pc:docMk/>
          <pc:sldMk cId="3870478054" sldId="729"/>
        </pc:sldMkLst>
        <pc:spChg chg="mod">
          <ac:chgData name="Alfred Asterjadhi" userId="39de57b9-85c0-4fd1-aaac-8ca2b6560ad0" providerId="ADAL" clId="{A5710CD2-0003-4A12-8C0C-EB1BD139C3A3}" dt="2022-01-20T16:57:40.071" v="6987" actId="20577"/>
          <ac:spMkLst>
            <pc:docMk/>
            <pc:sldMk cId="3870478054" sldId="72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0:29.683" v="7464"/>
          <ac:spMkLst>
            <pc:docMk/>
            <pc:sldMk cId="3870478054" sldId="72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2:58.282" v="7502" actId="6549"/>
        <pc:sldMkLst>
          <pc:docMk/>
          <pc:sldMk cId="285092131" sldId="730"/>
        </pc:sldMkLst>
        <pc:spChg chg="mod">
          <ac:chgData name="Alfred Asterjadhi" userId="39de57b9-85c0-4fd1-aaac-8ca2b6560ad0" providerId="ADAL" clId="{A5710CD2-0003-4A12-8C0C-EB1BD139C3A3}" dt="2022-01-23T21:52:21.311" v="7031" actId="20577"/>
          <ac:spMkLst>
            <pc:docMk/>
            <pc:sldMk cId="285092131" sldId="73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2:58.282" v="7502" actId="6549"/>
          <ac:spMkLst>
            <pc:docMk/>
            <pc:sldMk cId="285092131" sldId="730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A5710CD2-0003-4A12-8C0C-EB1BD139C3A3}" dt="2022-01-23T21:52:04.696" v="7022" actId="2696"/>
        <pc:sldMkLst>
          <pc:docMk/>
          <pc:sldMk cId="609817355" sldId="730"/>
        </pc:sldMkLst>
      </pc:sldChg>
      <pc:sldChg chg="add del">
        <pc:chgData name="Alfred Asterjadhi" userId="39de57b9-85c0-4fd1-aaac-8ca2b6560ad0" providerId="ADAL" clId="{A5710CD2-0003-4A12-8C0C-EB1BD139C3A3}" dt="2022-01-23T21:52:12.556" v="7024" actId="2696"/>
        <pc:sldMkLst>
          <pc:docMk/>
          <pc:sldMk cId="3487220215" sldId="730"/>
        </pc:sldMkLst>
      </pc:sldChg>
      <pc:sldChg chg="modSp add mod">
        <pc:chgData name="Alfred Asterjadhi" userId="39de57b9-85c0-4fd1-aaac-8ca2b6560ad0" providerId="ADAL" clId="{A5710CD2-0003-4A12-8C0C-EB1BD139C3A3}" dt="2022-01-24T15:34:19.452" v="7548"/>
        <pc:sldMkLst>
          <pc:docMk/>
          <pc:sldMk cId="924720401" sldId="731"/>
        </pc:sldMkLst>
        <pc:spChg chg="mod">
          <ac:chgData name="Alfred Asterjadhi" userId="39de57b9-85c0-4fd1-aaac-8ca2b6560ad0" providerId="ADAL" clId="{A5710CD2-0003-4A12-8C0C-EB1BD139C3A3}" dt="2022-01-23T21:59:38.828" v="7151" actId="20577"/>
          <ac:spMkLst>
            <pc:docMk/>
            <pc:sldMk cId="924720401" sldId="73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3T21:59:17.627" v="7136" actId="20577"/>
          <ac:spMkLst>
            <pc:docMk/>
            <pc:sldMk cId="924720401" sldId="73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24T15:34:19.452" v="7548"/>
          <ac:spMkLst>
            <pc:docMk/>
            <pc:sldMk cId="924720401" sldId="73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00:24:14.351" v="7560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A5710CD2-0003-4A12-8C0C-EB1BD139C3A3}" dt="2022-01-27T00:24:14.351" v="7560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7T17:58:05.937" v="7616" actId="20577"/>
        <pc:sldMkLst>
          <pc:docMk/>
          <pc:sldMk cId="3835701283" sldId="733"/>
        </pc:sldMkLst>
        <pc:spChg chg="mod">
          <ac:chgData name="Alfred Asterjadhi" userId="39de57b9-85c0-4fd1-aaac-8ca2b6560ad0" providerId="ADAL" clId="{A5710CD2-0003-4A12-8C0C-EB1BD139C3A3}" dt="2022-01-27T00:24:30.174" v="7570" actId="20577"/>
          <ac:spMkLst>
            <pc:docMk/>
            <pc:sldMk cId="3835701283" sldId="73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7:58:05.937" v="7616" actId="20577"/>
          <ac:spMkLst>
            <pc:docMk/>
            <pc:sldMk cId="3835701283" sldId="73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10.087" v="7746" actId="20577"/>
        <pc:sldMkLst>
          <pc:docMk/>
          <pc:sldMk cId="2191866949" sldId="734"/>
        </pc:sldMkLst>
        <pc:spChg chg="mod">
          <ac:chgData name="Alfred Asterjadhi" userId="39de57b9-85c0-4fd1-aaac-8ca2b6560ad0" providerId="ADAL" clId="{A5710CD2-0003-4A12-8C0C-EB1BD139C3A3}" dt="2022-01-27T18:04:29.454" v="7622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8:08:10.087" v="7746" actId="20577"/>
          <ac:spMkLst>
            <pc:docMk/>
            <pc:sldMk cId="2191866949" sldId="73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31.896" v="7748" actId="20577"/>
        <pc:sldMkLst>
          <pc:docMk/>
          <pc:sldMk cId="2962568694" sldId="735"/>
        </pc:sldMkLst>
        <pc:spChg chg="mod">
          <ac:chgData name="Alfred Asterjadhi" userId="39de57b9-85c0-4fd1-aaac-8ca2b6560ad0" providerId="ADAL" clId="{A5710CD2-0003-4A12-8C0C-EB1BD139C3A3}" dt="2022-01-27T18:08:31.896" v="7748" actId="20577"/>
          <ac:spMkLst>
            <pc:docMk/>
            <pc:sldMk cId="2962568694" sldId="735"/>
            <ac:spMk id="2" creationId="{12372A2F-8025-42D4-B5ED-6E7667DF00C8}"/>
          </ac:spMkLst>
        </pc:spChg>
      </pc:sldChg>
      <pc:sldMasterChg chg="modSp mod">
        <pc:chgData name="Alfred Asterjadhi" userId="39de57b9-85c0-4fd1-aaac-8ca2b6560ad0" providerId="ADAL" clId="{A5710CD2-0003-4A12-8C0C-EB1BD139C3A3}" dt="2022-01-24T15:52:08.694" v="755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2-01-24T15:52:08.694" v="755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DB479F4-74BA-4CDD-9500-19B0337B71F0}"/>
    <pc:docChg chg="undo redo custSel addSld delSld modSld modMainMaster">
      <pc:chgData name="Alfred Asterjadhi" userId="39de57b9-85c0-4fd1-aaac-8ca2b6560ad0" providerId="ADAL" clId="{FDB479F4-74BA-4CDD-9500-19B0337B71F0}" dt="2022-04-13T14:17:19.864" v="6977" actId="400"/>
      <pc:docMkLst>
        <pc:docMk/>
      </pc:docMkLst>
      <pc:sldChg chg="modSp mod">
        <pc:chgData name="Alfred Asterjadhi" userId="39de57b9-85c0-4fd1-aaac-8ca2b6560ad0" providerId="ADAL" clId="{FDB479F4-74BA-4CDD-9500-19B0337B71F0}" dt="2022-03-21T19:04:22.158" v="880" actId="13926"/>
        <pc:sldMkLst>
          <pc:docMk/>
          <pc:sldMk cId="1652442541" sldId="740"/>
        </pc:sldMkLst>
        <pc:spChg chg="mod">
          <ac:chgData name="Alfred Asterjadhi" userId="39de57b9-85c0-4fd1-aaac-8ca2b6560ad0" providerId="ADAL" clId="{FDB479F4-74BA-4CDD-9500-19B0337B71F0}" dt="2022-03-21T19:04:22.158" v="880" actId="13926"/>
          <ac:spMkLst>
            <pc:docMk/>
            <pc:sldMk cId="1652442541" sldId="74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21T19:06:17.468" v="891" actId="13926"/>
        <pc:sldMkLst>
          <pc:docMk/>
          <pc:sldMk cId="2602902683" sldId="743"/>
        </pc:sldMkLst>
        <pc:spChg chg="mod">
          <ac:chgData name="Alfred Asterjadhi" userId="39de57b9-85c0-4fd1-aaac-8ca2b6560ad0" providerId="ADAL" clId="{FDB479F4-74BA-4CDD-9500-19B0337B71F0}" dt="2022-03-21T19:06:17.468" v="891" actId="13926"/>
          <ac:spMkLst>
            <pc:docMk/>
            <pc:sldMk cId="2602902683" sldId="74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21T19:21:43.978" v="1210" actId="13926"/>
        <pc:sldMkLst>
          <pc:docMk/>
          <pc:sldMk cId="3131887928" sldId="745"/>
        </pc:sldMkLst>
        <pc:spChg chg="mod">
          <ac:chgData name="Alfred Asterjadhi" userId="39de57b9-85c0-4fd1-aaac-8ca2b6560ad0" providerId="ADAL" clId="{FDB479F4-74BA-4CDD-9500-19B0337B71F0}" dt="2022-03-21T19:21:43.978" v="1210" actId="13926"/>
          <ac:spMkLst>
            <pc:docMk/>
            <pc:sldMk cId="3131887928" sldId="745"/>
            <ac:spMk id="3" creationId="{2A1DBDD1-7F19-4757-B753-A2A7E1EF91FE}"/>
          </ac:spMkLst>
        </pc:spChg>
      </pc:sldChg>
      <pc:sldChg chg="modSp mod">
        <pc:chgData name="Alfred Asterjadhi" userId="39de57b9-85c0-4fd1-aaac-8ca2b6560ad0" providerId="ADAL" clId="{FDB479F4-74BA-4CDD-9500-19B0337B71F0}" dt="2022-03-28T20:36:32.642" v="3698" actId="20577"/>
        <pc:sldMkLst>
          <pc:docMk/>
          <pc:sldMk cId="2633295811" sldId="751"/>
        </pc:sldMkLst>
        <pc:spChg chg="mod">
          <ac:chgData name="Alfred Asterjadhi" userId="39de57b9-85c0-4fd1-aaac-8ca2b6560ad0" providerId="ADAL" clId="{FDB479F4-74BA-4CDD-9500-19B0337B71F0}" dt="2022-03-28T20:36:32.642" v="3698" actId="20577"/>
          <ac:spMkLst>
            <pc:docMk/>
            <pc:sldMk cId="2633295811" sldId="751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14T13:59:30.039" v="80"/>
        <pc:sldMkLst>
          <pc:docMk/>
          <pc:sldMk cId="295886461" sldId="752"/>
        </pc:sldMkLst>
        <pc:spChg chg="mod">
          <ac:chgData name="Alfred Asterjadhi" userId="39de57b9-85c0-4fd1-aaac-8ca2b6560ad0" providerId="ADAL" clId="{FDB479F4-74BA-4CDD-9500-19B0337B71F0}" dt="2022-03-14T13:59:30.039" v="80"/>
          <ac:spMkLst>
            <pc:docMk/>
            <pc:sldMk cId="295886461" sldId="75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0:43.358" v="123" actId="6549"/>
        <pc:sldMkLst>
          <pc:docMk/>
          <pc:sldMk cId="263882502" sldId="753"/>
        </pc:sldMkLst>
        <pc:spChg chg="mod">
          <ac:chgData name="Alfred Asterjadhi" userId="39de57b9-85c0-4fd1-aaac-8ca2b6560ad0" providerId="ADAL" clId="{FDB479F4-74BA-4CDD-9500-19B0337B71F0}" dt="2022-03-14T14:00:43.358" v="123" actId="6549"/>
          <ac:spMkLst>
            <pc:docMk/>
            <pc:sldMk cId="263882502" sldId="7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2:08.554" v="153"/>
        <pc:sldMkLst>
          <pc:docMk/>
          <pc:sldMk cId="315924770" sldId="754"/>
        </pc:sldMkLst>
        <pc:spChg chg="mod">
          <ac:chgData name="Alfred Asterjadhi" userId="39de57b9-85c0-4fd1-aaac-8ca2b6560ad0" providerId="ADAL" clId="{FDB479F4-74BA-4CDD-9500-19B0337B71F0}" dt="2022-03-14T14:02:08.554" v="153"/>
          <ac:spMkLst>
            <pc:docMk/>
            <pc:sldMk cId="315924770" sldId="7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5T00:25:59.668" v="855" actId="114"/>
        <pc:sldMkLst>
          <pc:docMk/>
          <pc:sldMk cId="2375869045" sldId="755"/>
        </pc:sldMkLst>
        <pc:spChg chg="mod">
          <ac:chgData name="Alfred Asterjadhi" userId="39de57b9-85c0-4fd1-aaac-8ca2b6560ad0" providerId="ADAL" clId="{FDB479F4-74BA-4CDD-9500-19B0337B71F0}" dt="2022-03-15T00:25:59.668" v="855" actId="114"/>
          <ac:spMkLst>
            <pc:docMk/>
            <pc:sldMk cId="2375869045" sldId="7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6:53.435" v="269"/>
        <pc:sldMkLst>
          <pc:docMk/>
          <pc:sldMk cId="1232775085" sldId="757"/>
        </pc:sldMkLst>
        <pc:spChg chg="mod">
          <ac:chgData name="Alfred Asterjadhi" userId="39de57b9-85c0-4fd1-aaac-8ca2b6560ad0" providerId="ADAL" clId="{FDB479F4-74BA-4CDD-9500-19B0337B71F0}" dt="2022-03-14T14:06:53.435" v="269"/>
          <ac:spMkLst>
            <pc:docMk/>
            <pc:sldMk cId="1232775085" sldId="7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49:33.727" v="650"/>
        <pc:sldMkLst>
          <pc:docMk/>
          <pc:sldMk cId="2656869546" sldId="758"/>
        </pc:sldMkLst>
        <pc:spChg chg="mod">
          <ac:chgData name="Alfred Asterjadhi" userId="39de57b9-85c0-4fd1-aaac-8ca2b6560ad0" providerId="ADAL" clId="{FDB479F4-74BA-4CDD-9500-19B0337B71F0}" dt="2022-03-14T14:49:33.727" v="650"/>
          <ac:spMkLst>
            <pc:docMk/>
            <pc:sldMk cId="2656869546" sldId="758"/>
            <ac:spMk id="3" creationId="{7D8A6A32-A431-4804-9776-9C8FB201518F}"/>
          </ac:spMkLst>
        </pc:spChg>
      </pc:sldChg>
      <pc:sldChg chg="modSp mod">
        <pc:chgData name="Alfred Asterjadhi" userId="39de57b9-85c0-4fd1-aaac-8ca2b6560ad0" providerId="ADAL" clId="{FDB479F4-74BA-4CDD-9500-19B0337B71F0}" dt="2022-03-14T14:12:50.264" v="320"/>
        <pc:sldMkLst>
          <pc:docMk/>
          <pc:sldMk cId="1441971417" sldId="759"/>
        </pc:sldMkLst>
        <pc:spChg chg="mod">
          <ac:chgData name="Alfred Asterjadhi" userId="39de57b9-85c0-4fd1-aaac-8ca2b6560ad0" providerId="ADAL" clId="{FDB479F4-74BA-4CDD-9500-19B0337B71F0}" dt="2022-03-14T14:12:50.264" v="320"/>
          <ac:spMkLst>
            <pc:docMk/>
            <pc:sldMk cId="1441971417" sldId="759"/>
            <ac:spMk id="3" creationId="{C53D19CD-EBED-4FFD-A03F-127598D9EA0C}"/>
          </ac:spMkLst>
        </pc:spChg>
      </pc:sldChg>
      <pc:sldChg chg="modSp mod">
        <pc:chgData name="Alfred Asterjadhi" userId="39de57b9-85c0-4fd1-aaac-8ca2b6560ad0" providerId="ADAL" clId="{FDB479F4-74BA-4CDD-9500-19B0337B71F0}" dt="2022-03-21T19:17:35.190" v="964" actId="13926"/>
        <pc:sldMkLst>
          <pc:docMk/>
          <pc:sldMk cId="2483153538" sldId="760"/>
        </pc:sldMkLst>
        <pc:spChg chg="mod">
          <ac:chgData name="Alfred Asterjadhi" userId="39de57b9-85c0-4fd1-aaac-8ca2b6560ad0" providerId="ADAL" clId="{FDB479F4-74BA-4CDD-9500-19B0337B71F0}" dt="2022-03-21T19:17:35.190" v="964" actId="13926"/>
          <ac:spMkLst>
            <pc:docMk/>
            <pc:sldMk cId="2483153538" sldId="760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28T20:38:22.304" v="3699" actId="20577"/>
        <pc:sldMkLst>
          <pc:docMk/>
          <pc:sldMk cId="725186099" sldId="761"/>
        </pc:sldMkLst>
        <pc:spChg chg="mod">
          <ac:chgData name="Alfred Asterjadhi" userId="39de57b9-85c0-4fd1-aaac-8ca2b6560ad0" providerId="ADAL" clId="{FDB479F4-74BA-4CDD-9500-19B0337B71F0}" dt="2022-03-28T20:38:22.304" v="3699" actId="20577"/>
          <ac:spMkLst>
            <pc:docMk/>
            <pc:sldMk cId="725186099" sldId="761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28T20:41:37.915" v="3702" actId="20577"/>
        <pc:sldMkLst>
          <pc:docMk/>
          <pc:sldMk cId="165533361" sldId="762"/>
        </pc:sldMkLst>
        <pc:spChg chg="mod">
          <ac:chgData name="Alfred Asterjadhi" userId="39de57b9-85c0-4fd1-aaac-8ca2b6560ad0" providerId="ADAL" clId="{FDB479F4-74BA-4CDD-9500-19B0337B71F0}" dt="2022-03-28T20:41:37.915" v="3702" actId="20577"/>
          <ac:spMkLst>
            <pc:docMk/>
            <pc:sldMk cId="165533361" sldId="762"/>
            <ac:spMk id="3" creationId="{B946A08E-D823-4E69-9597-68FDD3954CC5}"/>
          </ac:spMkLst>
        </pc:spChg>
      </pc:sldChg>
      <pc:sldChg chg="modSp new mod">
        <pc:chgData name="Alfred Asterjadhi" userId="39de57b9-85c0-4fd1-aaac-8ca2b6560ad0" providerId="ADAL" clId="{FDB479F4-74BA-4CDD-9500-19B0337B71F0}" dt="2022-03-14T14:47:19.979" v="620"/>
        <pc:sldMkLst>
          <pc:docMk/>
          <pc:sldMk cId="597259510" sldId="763"/>
        </pc:sldMkLst>
        <pc:spChg chg="mod">
          <ac:chgData name="Alfred Asterjadhi" userId="39de57b9-85c0-4fd1-aaac-8ca2b6560ad0" providerId="ADAL" clId="{FDB479F4-74BA-4CDD-9500-19B0337B71F0}" dt="2022-03-14T12:47:56.492" v="5" actId="6549"/>
          <ac:spMkLst>
            <pc:docMk/>
            <pc:sldMk cId="597259510" sldId="763"/>
            <ac:spMk id="2" creationId="{D427F5BB-AE65-40E6-9645-28679BBA5139}"/>
          </ac:spMkLst>
        </pc:spChg>
        <pc:spChg chg="mod">
          <ac:chgData name="Alfred Asterjadhi" userId="39de57b9-85c0-4fd1-aaac-8ca2b6560ad0" providerId="ADAL" clId="{FDB479F4-74BA-4CDD-9500-19B0337B71F0}" dt="2022-03-14T14:47:19.979" v="620"/>
          <ac:spMkLst>
            <pc:docMk/>
            <pc:sldMk cId="597259510" sldId="763"/>
            <ac:spMk id="3" creationId="{262A27B5-2F61-4A86-8E29-6C547C6763BC}"/>
          </ac:spMkLst>
        </pc:spChg>
      </pc:sldChg>
      <pc:sldChg chg="modSp add mod">
        <pc:chgData name="Alfred Asterjadhi" userId="39de57b9-85c0-4fd1-aaac-8ca2b6560ad0" providerId="ADAL" clId="{FDB479F4-74BA-4CDD-9500-19B0337B71F0}" dt="2022-04-01T17:29:12.639" v="5706" actId="20577"/>
        <pc:sldMkLst>
          <pc:docMk/>
          <pc:sldMk cId="804035742" sldId="764"/>
        </pc:sldMkLst>
        <pc:spChg chg="mod">
          <ac:chgData name="Alfred Asterjadhi" userId="39de57b9-85c0-4fd1-aaac-8ca2b6560ad0" providerId="ADAL" clId="{FDB479F4-74BA-4CDD-9500-19B0337B71F0}" dt="2022-04-01T17:29:12.639" v="5706" actId="20577"/>
          <ac:spMkLst>
            <pc:docMk/>
            <pc:sldMk cId="804035742" sldId="7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FDB479F4-74BA-4CDD-9500-19B0337B71F0}" dt="2022-04-13T14:17:19.864" v="6977" actId="400"/>
        <pc:sldMkLst>
          <pc:docMk/>
          <pc:sldMk cId="637428776" sldId="765"/>
        </pc:sldMkLst>
        <pc:spChg chg="mod">
          <ac:chgData name="Alfred Asterjadhi" userId="39de57b9-85c0-4fd1-aaac-8ca2b6560ad0" providerId="ADAL" clId="{FDB479F4-74BA-4CDD-9500-19B0337B71F0}" dt="2022-03-22T22:58:02.657" v="1223" actId="20577"/>
          <ac:spMkLst>
            <pc:docMk/>
            <pc:sldMk cId="637428776" sldId="765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13T14:17:19.864" v="6977" actId="400"/>
          <ac:spMkLst>
            <pc:docMk/>
            <pc:sldMk cId="637428776" sldId="76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3-29T16:51:47.275" v="3720" actId="403"/>
        <pc:sldMkLst>
          <pc:docMk/>
          <pc:sldMk cId="556125321" sldId="766"/>
        </pc:sldMkLst>
        <pc:spChg chg="mod">
          <ac:chgData name="Alfred Asterjadhi" userId="39de57b9-85c0-4fd1-aaac-8ca2b6560ad0" providerId="ADAL" clId="{FDB479F4-74BA-4CDD-9500-19B0337B71F0}" dt="2022-03-22T23:05:19.650" v="1373" actId="20577"/>
          <ac:spMkLst>
            <pc:docMk/>
            <pc:sldMk cId="556125321" sldId="766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3-29T16:51:47.275" v="3720" actId="403"/>
          <ac:spMkLst>
            <pc:docMk/>
            <pc:sldMk cId="556125321" sldId="76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3-31T16:24:17.127" v="5693" actId="6549"/>
        <pc:sldMkLst>
          <pc:docMk/>
          <pc:sldMk cId="2027123451" sldId="767"/>
        </pc:sldMkLst>
        <pc:spChg chg="mod">
          <ac:chgData name="Alfred Asterjadhi" userId="39de57b9-85c0-4fd1-aaac-8ca2b6560ad0" providerId="ADAL" clId="{FDB479F4-74BA-4CDD-9500-19B0337B71F0}" dt="2022-03-31T16:24:13.757" v="5692" actId="6549"/>
          <ac:spMkLst>
            <pc:docMk/>
            <pc:sldMk cId="2027123451" sldId="767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3-31T16:24:17.127" v="5693" actId="6549"/>
          <ac:spMkLst>
            <pc:docMk/>
            <pc:sldMk cId="2027123451" sldId="767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FDB479F4-74BA-4CDD-9500-19B0337B71F0}" dt="2022-04-12T17:05:10.336" v="6923" actId="21"/>
        <pc:sldMkLst>
          <pc:docMk/>
          <pc:sldMk cId="2299072198" sldId="768"/>
        </pc:sldMkLst>
        <pc:spChg chg="mod">
          <ac:chgData name="Alfred Asterjadhi" userId="39de57b9-85c0-4fd1-aaac-8ca2b6560ad0" providerId="ADAL" clId="{FDB479F4-74BA-4CDD-9500-19B0337B71F0}" dt="2022-03-31T16:24:29.969" v="5695" actId="20577"/>
          <ac:spMkLst>
            <pc:docMk/>
            <pc:sldMk cId="2299072198" sldId="768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2T17:05:10.336" v="6923" actId="21"/>
          <ac:spMkLst>
            <pc:docMk/>
            <pc:sldMk cId="2299072198" sldId="768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FDB479F4-74BA-4CDD-9500-19B0337B71F0}" dt="2022-03-24T16:51:08.038" v="1566"/>
          <ac:spMkLst>
            <pc:docMk/>
            <pc:sldMk cId="2299072198" sldId="768"/>
            <ac:spMk id="7" creationId="{F758AE50-8457-4982-8CD8-81C4A598553F}"/>
          </ac:spMkLst>
        </pc:spChg>
        <pc:graphicFrameChg chg="add del mod">
          <ac:chgData name="Alfred Asterjadhi" userId="39de57b9-85c0-4fd1-aaac-8ca2b6560ad0" providerId="ADAL" clId="{FDB479F4-74BA-4CDD-9500-19B0337B71F0}" dt="2022-03-24T16:59:21.720" v="1759"/>
          <ac:graphicFrameMkLst>
            <pc:docMk/>
            <pc:sldMk cId="2299072198" sldId="768"/>
            <ac:graphicFrameMk id="8" creationId="{39CD56BB-69C9-48F3-A6E6-6C9C15803626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24T17:07:41.805" v="1975"/>
          <ac:graphicFrameMkLst>
            <pc:docMk/>
            <pc:sldMk cId="2299072198" sldId="768"/>
            <ac:graphicFrameMk id="9" creationId="{F88332AC-5156-4382-8BF5-419043EFA840}"/>
          </ac:graphicFrameMkLst>
        </pc:graphicFrameChg>
      </pc:sldChg>
      <pc:sldChg chg="addSp delSp modSp add del mod">
        <pc:chgData name="Alfred Asterjadhi" userId="39de57b9-85c0-4fd1-aaac-8ca2b6560ad0" providerId="ADAL" clId="{FDB479F4-74BA-4CDD-9500-19B0337B71F0}" dt="2022-04-12T16:49:13.232" v="6817" actId="47"/>
        <pc:sldMkLst>
          <pc:docMk/>
          <pc:sldMk cId="373161124" sldId="769"/>
        </pc:sldMkLst>
        <pc:spChg chg="mod">
          <ac:chgData name="Alfred Asterjadhi" userId="39de57b9-85c0-4fd1-aaac-8ca2b6560ad0" providerId="ADAL" clId="{FDB479F4-74BA-4CDD-9500-19B0337B71F0}" dt="2022-03-31T16:24:42.131" v="5696" actId="20577"/>
          <ac:spMkLst>
            <pc:docMk/>
            <pc:sldMk cId="373161124" sldId="769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2T16:42:53.303" v="6781" actId="207"/>
          <ac:spMkLst>
            <pc:docMk/>
            <pc:sldMk cId="373161124" sldId="769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3-24T17:31:28.598" v="2373"/>
          <ac:graphicFrameMkLst>
            <pc:docMk/>
            <pc:sldMk cId="373161124" sldId="769"/>
            <ac:graphicFrameMk id="7" creationId="{F4ED777F-CD45-413B-8C43-E1443B0646EC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24T17:34:50.546" v="2463"/>
          <ac:graphicFrameMkLst>
            <pc:docMk/>
            <pc:sldMk cId="373161124" sldId="769"/>
            <ac:graphicFrameMk id="8" creationId="{2A81BFA3-D92C-408E-B2AA-ACAA5DE1A85B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4-12T17:11:48.025" v="6968" actId="20577"/>
        <pc:sldMkLst>
          <pc:docMk/>
          <pc:sldMk cId="1709531596" sldId="770"/>
        </pc:sldMkLst>
        <pc:spChg chg="mod">
          <ac:chgData name="Alfred Asterjadhi" userId="39de57b9-85c0-4fd1-aaac-8ca2b6560ad0" providerId="ADAL" clId="{FDB479F4-74BA-4CDD-9500-19B0337B71F0}" dt="2022-04-12T16:49:37.257" v="6821" actId="20577"/>
          <ac:spMkLst>
            <pc:docMk/>
            <pc:sldMk cId="1709531596" sldId="770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2T17:11:48.025" v="6968" actId="20577"/>
          <ac:spMkLst>
            <pc:docMk/>
            <pc:sldMk cId="1709531596" sldId="770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4-12T16:49:47.451" v="6824" actId="20577"/>
        <pc:sldMkLst>
          <pc:docMk/>
          <pc:sldMk cId="3198281512" sldId="771"/>
        </pc:sldMkLst>
        <pc:spChg chg="mod">
          <ac:chgData name="Alfred Asterjadhi" userId="39de57b9-85c0-4fd1-aaac-8ca2b6560ad0" providerId="ADAL" clId="{FDB479F4-74BA-4CDD-9500-19B0337B71F0}" dt="2022-04-12T16:49:47.451" v="6824" actId="20577"/>
          <ac:spMkLst>
            <pc:docMk/>
            <pc:sldMk cId="3198281512" sldId="771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2T16:49:42.346" v="6822" actId="20577"/>
          <ac:spMkLst>
            <pc:docMk/>
            <pc:sldMk cId="3198281512" sldId="771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3-25T02:00:24.825" v="3125"/>
          <ac:graphicFrameMkLst>
            <pc:docMk/>
            <pc:sldMk cId="3198281512" sldId="771"/>
            <ac:graphicFrameMk id="7" creationId="{44EAF9D0-690D-488C-BCB3-3ACA2AB1E72C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4-12T17:07:04.615" v="6945" actId="404"/>
        <pc:sldMkLst>
          <pc:docMk/>
          <pc:sldMk cId="1453109721" sldId="772"/>
        </pc:sldMkLst>
        <pc:spChg chg="mod">
          <ac:chgData name="Alfred Asterjadhi" userId="39de57b9-85c0-4fd1-aaac-8ca2b6560ad0" providerId="ADAL" clId="{FDB479F4-74BA-4CDD-9500-19B0337B71F0}" dt="2022-04-12T16:49:57.936" v="6826" actId="20577"/>
          <ac:spMkLst>
            <pc:docMk/>
            <pc:sldMk cId="1453109721" sldId="772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2T17:07:04.615" v="6945" actId="404"/>
          <ac:spMkLst>
            <pc:docMk/>
            <pc:sldMk cId="1453109721" sldId="7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4-12T01:57:13.753" v="6736" actId="20577"/>
        <pc:sldMkLst>
          <pc:docMk/>
          <pc:sldMk cId="2320054578" sldId="773"/>
        </pc:sldMkLst>
        <pc:spChg chg="mod">
          <ac:chgData name="Alfred Asterjadhi" userId="39de57b9-85c0-4fd1-aaac-8ca2b6560ad0" providerId="ADAL" clId="{FDB479F4-74BA-4CDD-9500-19B0337B71F0}" dt="2022-03-29T16:51:30.508" v="3714" actId="20577"/>
          <ac:spMkLst>
            <pc:docMk/>
            <pc:sldMk cId="2320054578" sldId="773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12T01:57:13.753" v="6736" actId="20577"/>
          <ac:spMkLst>
            <pc:docMk/>
            <pc:sldMk cId="2320054578" sldId="773"/>
            <ac:spMk id="10" creationId="{99A414B4-2CCE-47B7-A036-CF3630BA2538}"/>
          </ac:spMkLst>
        </pc:spChg>
      </pc:sldChg>
      <pc:sldChg chg="new del">
        <pc:chgData name="Alfred Asterjadhi" userId="39de57b9-85c0-4fd1-aaac-8ca2b6560ad0" providerId="ADAL" clId="{FDB479F4-74BA-4CDD-9500-19B0337B71F0}" dt="2022-03-30T16:46:31.839" v="3967" actId="47"/>
        <pc:sldMkLst>
          <pc:docMk/>
          <pc:sldMk cId="2265838617" sldId="774"/>
        </pc:sldMkLst>
      </pc:sldChg>
      <pc:sldChg chg="addSp delSp modSp add mod">
        <pc:chgData name="Alfred Asterjadhi" userId="39de57b9-85c0-4fd1-aaac-8ca2b6560ad0" providerId="ADAL" clId="{FDB479F4-74BA-4CDD-9500-19B0337B71F0}" dt="2022-04-12T17:09:33.447" v="6954"/>
        <pc:sldMkLst>
          <pc:docMk/>
          <pc:sldMk cId="491324814" sldId="775"/>
        </pc:sldMkLst>
        <pc:spChg chg="mod">
          <ac:chgData name="Alfred Asterjadhi" userId="39de57b9-85c0-4fd1-aaac-8ca2b6560ad0" providerId="ADAL" clId="{FDB479F4-74BA-4CDD-9500-19B0337B71F0}" dt="2022-04-12T16:52:42.494" v="6856" actId="20577"/>
          <ac:spMkLst>
            <pc:docMk/>
            <pc:sldMk cId="491324814" sldId="775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2T17:09:33.447" v="6954"/>
          <ac:spMkLst>
            <pc:docMk/>
            <pc:sldMk cId="491324814" sldId="775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3-30T17:13:54.785" v="4221"/>
          <ac:graphicFrameMkLst>
            <pc:docMk/>
            <pc:sldMk cId="491324814" sldId="775"/>
            <ac:graphicFrameMk id="7" creationId="{102D2D37-E749-43C6-9D61-1D13FECA46CE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36:41.931" v="4848"/>
          <ac:graphicFrameMkLst>
            <pc:docMk/>
            <pc:sldMk cId="491324814" sldId="775"/>
            <ac:graphicFrameMk id="8" creationId="{6FE81110-2881-4504-AB04-4A346B5FE85B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38:28.199" v="4874"/>
          <ac:graphicFrameMkLst>
            <pc:docMk/>
            <pc:sldMk cId="491324814" sldId="775"/>
            <ac:graphicFrameMk id="9" creationId="{3046D96B-BE18-48AE-888C-D72910DDF525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40:33.989" v="4921"/>
          <ac:graphicFrameMkLst>
            <pc:docMk/>
            <pc:sldMk cId="491324814" sldId="775"/>
            <ac:graphicFrameMk id="10" creationId="{A7BD8C7E-A250-4EED-947E-091D0A73E210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4-12T01:56:16.638" v="6700" actId="6549"/>
        <pc:sldMkLst>
          <pc:docMk/>
          <pc:sldMk cId="1853217536" sldId="776"/>
        </pc:sldMkLst>
        <pc:spChg chg="mod">
          <ac:chgData name="Alfred Asterjadhi" userId="39de57b9-85c0-4fd1-aaac-8ca2b6560ad0" providerId="ADAL" clId="{FDB479F4-74BA-4CDD-9500-19B0337B71F0}" dt="2022-03-31T15:13:54.187" v="5617" actId="207"/>
          <ac:spMkLst>
            <pc:docMk/>
            <pc:sldMk cId="1853217536" sldId="776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12T01:56:16.638" v="6700" actId="6549"/>
          <ac:spMkLst>
            <pc:docMk/>
            <pc:sldMk cId="1853217536" sldId="776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FDB479F4-74BA-4CDD-9500-19B0337B71F0}" dt="2022-04-12T01:57:28.778" v="6737" actId="47"/>
        <pc:sldMkLst>
          <pc:docMk/>
          <pc:sldMk cId="1778784125" sldId="777"/>
        </pc:sldMkLst>
        <pc:spChg chg="mod">
          <ac:chgData name="Alfred Asterjadhi" userId="39de57b9-85c0-4fd1-aaac-8ca2b6560ad0" providerId="ADAL" clId="{FDB479F4-74BA-4CDD-9500-19B0337B71F0}" dt="2022-04-06T16:27:49.981" v="5734" actId="20577"/>
          <ac:spMkLst>
            <pc:docMk/>
            <pc:sldMk cId="1778784125" sldId="777"/>
            <ac:spMk id="2" creationId="{07272060-6211-4F17-A9ED-AE61F1FD2529}"/>
          </ac:spMkLst>
        </pc:spChg>
        <pc:spChg chg="mod">
          <ac:chgData name="Alfred Asterjadhi" userId="39de57b9-85c0-4fd1-aaac-8ca2b6560ad0" providerId="ADAL" clId="{FDB479F4-74BA-4CDD-9500-19B0337B71F0}" dt="2022-04-10T01:55:04.681" v="6129" actId="6549"/>
          <ac:spMkLst>
            <pc:docMk/>
            <pc:sldMk cId="1778784125" sldId="777"/>
            <ac:spMk id="3" creationId="{A422DFD1-B92D-4153-84B3-E4655916B343}"/>
          </ac:spMkLst>
        </pc:spChg>
      </pc:sldChg>
      <pc:sldChg chg="new">
        <pc:chgData name="Alfred Asterjadhi" userId="39de57b9-85c0-4fd1-aaac-8ca2b6560ad0" providerId="ADAL" clId="{FDB479F4-74BA-4CDD-9500-19B0337B71F0}" dt="2022-04-07T16:36:11.833" v="5949" actId="680"/>
        <pc:sldMkLst>
          <pc:docMk/>
          <pc:sldMk cId="1794995478" sldId="778"/>
        </pc:sldMkLst>
      </pc:sldChg>
      <pc:sldChg chg="modSp add mod">
        <pc:chgData name="Alfred Asterjadhi" userId="39de57b9-85c0-4fd1-aaac-8ca2b6560ad0" providerId="ADAL" clId="{FDB479F4-74BA-4CDD-9500-19B0337B71F0}" dt="2022-04-07T16:36:20.304" v="5952" actId="20577"/>
        <pc:sldMkLst>
          <pc:docMk/>
          <pc:sldMk cId="3214920641" sldId="779"/>
        </pc:sldMkLst>
        <pc:spChg chg="mod">
          <ac:chgData name="Alfred Asterjadhi" userId="39de57b9-85c0-4fd1-aaac-8ca2b6560ad0" providerId="ADAL" clId="{FDB479F4-74BA-4CDD-9500-19B0337B71F0}" dt="2022-04-07T16:36:20.304" v="5952" actId="20577"/>
          <ac:spMkLst>
            <pc:docMk/>
            <pc:sldMk cId="3214920641" sldId="7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FDB479F4-74BA-4CDD-9500-19B0337B71F0}" dt="2022-04-12T01:49:47.480" v="6507" actId="20577"/>
        <pc:sldMkLst>
          <pc:docMk/>
          <pc:sldMk cId="1408533369" sldId="780"/>
        </pc:sldMkLst>
        <pc:spChg chg="mod">
          <ac:chgData name="Alfred Asterjadhi" userId="39de57b9-85c0-4fd1-aaac-8ca2b6560ad0" providerId="ADAL" clId="{FDB479F4-74BA-4CDD-9500-19B0337B71F0}" dt="2022-04-07T16:36:32.213" v="5954" actId="20577"/>
          <ac:spMkLst>
            <pc:docMk/>
            <pc:sldMk cId="1408533369" sldId="780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12T01:49:47.480" v="6507" actId="20577"/>
          <ac:spMkLst>
            <pc:docMk/>
            <pc:sldMk cId="1408533369" sldId="7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07T18:41:27.708" v="6121" actId="115"/>
        <pc:sldMkLst>
          <pc:docMk/>
          <pc:sldMk cId="465819219" sldId="781"/>
        </pc:sldMkLst>
        <pc:spChg chg="mod">
          <ac:chgData name="Alfred Asterjadhi" userId="39de57b9-85c0-4fd1-aaac-8ca2b6560ad0" providerId="ADAL" clId="{FDB479F4-74BA-4CDD-9500-19B0337B71F0}" dt="2022-04-07T16:42:33.756" v="6036" actId="20577"/>
          <ac:spMkLst>
            <pc:docMk/>
            <pc:sldMk cId="465819219" sldId="781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07T18:41:27.708" v="6121" actId="115"/>
          <ac:spMkLst>
            <pc:docMk/>
            <pc:sldMk cId="465819219" sldId="781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FDB479F4-74BA-4CDD-9500-19B0337B71F0}" dt="2022-04-12T16:52:47.135" v="6857" actId="20577"/>
        <pc:sldMkLst>
          <pc:docMk/>
          <pc:sldMk cId="2118368711" sldId="782"/>
        </pc:sldMkLst>
        <pc:spChg chg="mod">
          <ac:chgData name="Alfred Asterjadhi" userId="39de57b9-85c0-4fd1-aaac-8ca2b6560ad0" providerId="ADAL" clId="{FDB479F4-74BA-4CDD-9500-19B0337B71F0}" dt="2022-04-12T16:52:47.135" v="6857" actId="20577"/>
          <ac:spMkLst>
            <pc:docMk/>
            <pc:sldMk cId="2118368711" sldId="782"/>
            <ac:spMk id="2" creationId="{07272060-6211-4F17-A9ED-AE61F1FD2529}"/>
          </ac:spMkLst>
        </pc:spChg>
        <pc:spChg chg="mod">
          <ac:chgData name="Alfred Asterjadhi" userId="39de57b9-85c0-4fd1-aaac-8ca2b6560ad0" providerId="ADAL" clId="{FDB479F4-74BA-4CDD-9500-19B0337B71F0}" dt="2022-04-12T16:51:09.238" v="6835" actId="20577"/>
          <ac:spMkLst>
            <pc:docMk/>
            <pc:sldMk cId="2118368711" sldId="782"/>
            <ac:spMk id="3" creationId="{A422DFD1-B92D-4153-84B3-E4655916B343}"/>
          </ac:spMkLst>
        </pc:spChg>
      </pc:sldChg>
      <pc:sldChg chg="modSp add del mod">
        <pc:chgData name="Alfred Asterjadhi" userId="39de57b9-85c0-4fd1-aaac-8ca2b6560ad0" providerId="ADAL" clId="{FDB479F4-74BA-4CDD-9500-19B0337B71F0}" dt="2022-04-10T01:58:12.676" v="6283" actId="47"/>
        <pc:sldMkLst>
          <pc:docMk/>
          <pc:sldMk cId="907088695" sldId="783"/>
        </pc:sldMkLst>
        <pc:spChg chg="mod">
          <ac:chgData name="Alfred Asterjadhi" userId="39de57b9-85c0-4fd1-aaac-8ca2b6560ad0" providerId="ADAL" clId="{FDB479F4-74BA-4CDD-9500-19B0337B71F0}" dt="2022-04-10T01:58:02.499" v="6282" actId="20577"/>
          <ac:spMkLst>
            <pc:docMk/>
            <pc:sldMk cId="907088695" sldId="783"/>
            <ac:spMk id="2" creationId="{07272060-6211-4F17-A9ED-AE61F1FD2529}"/>
          </ac:spMkLst>
        </pc:spChg>
      </pc:sldChg>
      <pc:sldChg chg="modSp new mod">
        <pc:chgData name="Alfred Asterjadhi" userId="39de57b9-85c0-4fd1-aaac-8ca2b6560ad0" providerId="ADAL" clId="{FDB479F4-74BA-4CDD-9500-19B0337B71F0}" dt="2022-04-12T16:52:50.919" v="6858" actId="20577"/>
        <pc:sldMkLst>
          <pc:docMk/>
          <pc:sldMk cId="2265090622" sldId="783"/>
        </pc:sldMkLst>
        <pc:spChg chg="mod">
          <ac:chgData name="Alfred Asterjadhi" userId="39de57b9-85c0-4fd1-aaac-8ca2b6560ad0" providerId="ADAL" clId="{FDB479F4-74BA-4CDD-9500-19B0337B71F0}" dt="2022-04-12T16:52:50.919" v="6858" actId="20577"/>
          <ac:spMkLst>
            <pc:docMk/>
            <pc:sldMk cId="2265090622" sldId="783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2T16:52:21.560" v="6854" actId="20577"/>
          <ac:spMkLst>
            <pc:docMk/>
            <pc:sldMk cId="2265090622" sldId="783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4-12T16:53:44.324" v="6873" actId="20577"/>
        <pc:sldMkLst>
          <pc:docMk/>
          <pc:sldMk cId="658012196" sldId="784"/>
        </pc:sldMkLst>
        <pc:spChg chg="mod">
          <ac:chgData name="Alfred Asterjadhi" userId="39de57b9-85c0-4fd1-aaac-8ca2b6560ad0" providerId="ADAL" clId="{FDB479F4-74BA-4CDD-9500-19B0337B71F0}" dt="2022-04-12T16:52:54.982" v="6859" actId="20577"/>
          <ac:spMkLst>
            <pc:docMk/>
            <pc:sldMk cId="658012196" sldId="784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2T16:53:44.324" v="6873" actId="20577"/>
          <ac:spMkLst>
            <pc:docMk/>
            <pc:sldMk cId="658012196" sldId="784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4-12T16:54:30.769" v="6880" actId="20577"/>
        <pc:sldMkLst>
          <pc:docMk/>
          <pc:sldMk cId="4177694835" sldId="785"/>
        </pc:sldMkLst>
        <pc:spChg chg="mod">
          <ac:chgData name="Alfred Asterjadhi" userId="39de57b9-85c0-4fd1-aaac-8ca2b6560ad0" providerId="ADAL" clId="{FDB479F4-74BA-4CDD-9500-19B0337B71F0}" dt="2022-04-12T16:52:58.924" v="6860" actId="20577"/>
          <ac:spMkLst>
            <pc:docMk/>
            <pc:sldMk cId="4177694835" sldId="785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2T16:54:30.769" v="6880" actId="20577"/>
          <ac:spMkLst>
            <pc:docMk/>
            <pc:sldMk cId="4177694835" sldId="785"/>
            <ac:spMk id="3" creationId="{3917E3A2-65E2-43CC-8703-41CD0178EDA4}"/>
          </ac:spMkLst>
        </pc:spChg>
      </pc:sldChg>
      <pc:sldChg chg="modSp add del mod">
        <pc:chgData name="Alfred Asterjadhi" userId="39de57b9-85c0-4fd1-aaac-8ca2b6560ad0" providerId="ADAL" clId="{FDB479F4-74BA-4CDD-9500-19B0337B71F0}" dt="2022-04-12T17:12:00.087" v="6969" actId="47"/>
        <pc:sldMkLst>
          <pc:docMk/>
          <pc:sldMk cId="3150615892" sldId="786"/>
        </pc:sldMkLst>
        <pc:spChg chg="mod">
          <ac:chgData name="Alfred Asterjadhi" userId="39de57b9-85c0-4fd1-aaac-8ca2b6560ad0" providerId="ADAL" clId="{FDB479F4-74BA-4CDD-9500-19B0337B71F0}" dt="2022-04-12T16:53:03.502" v="6862" actId="20577"/>
          <ac:spMkLst>
            <pc:docMk/>
            <pc:sldMk cId="3150615892" sldId="786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2T16:54:45.816" v="6888" actId="20577"/>
          <ac:spMkLst>
            <pc:docMk/>
            <pc:sldMk cId="3150615892" sldId="786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4-12T17:12:04.090" v="6971" actId="20577"/>
        <pc:sldMkLst>
          <pc:docMk/>
          <pc:sldMk cId="2790611914" sldId="787"/>
        </pc:sldMkLst>
        <pc:spChg chg="mod">
          <ac:chgData name="Alfred Asterjadhi" userId="39de57b9-85c0-4fd1-aaac-8ca2b6560ad0" providerId="ADAL" clId="{FDB479F4-74BA-4CDD-9500-19B0337B71F0}" dt="2022-04-12T17:12:04.090" v="6971" actId="20577"/>
          <ac:spMkLst>
            <pc:docMk/>
            <pc:sldMk cId="2790611914" sldId="787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2T17:05:50.594" v="6942" actId="20577"/>
          <ac:spMkLst>
            <pc:docMk/>
            <pc:sldMk cId="2790611914" sldId="787"/>
            <ac:spMk id="3" creationId="{3917E3A2-65E2-43CC-8703-41CD0178EDA4}"/>
          </ac:spMkLst>
        </pc:spChg>
      </pc:sldChg>
      <pc:sldChg chg="modSp new del mod">
        <pc:chgData name="Alfred Asterjadhi" userId="39de57b9-85c0-4fd1-aaac-8ca2b6560ad0" providerId="ADAL" clId="{FDB479F4-74BA-4CDD-9500-19B0337B71F0}" dt="2022-04-12T16:47:41.844" v="6786" actId="47"/>
        <pc:sldMkLst>
          <pc:docMk/>
          <pc:sldMk cId="439007780" sldId="788"/>
        </pc:sldMkLst>
        <pc:spChg chg="mod">
          <ac:chgData name="Alfred Asterjadhi" userId="39de57b9-85c0-4fd1-aaac-8ca2b6560ad0" providerId="ADAL" clId="{FDB479F4-74BA-4CDD-9500-19B0337B71F0}" dt="2022-04-12T16:47:36.800" v="6784"/>
          <ac:spMkLst>
            <pc:docMk/>
            <pc:sldMk cId="439007780" sldId="788"/>
            <ac:spMk id="3" creationId="{1B155077-96D8-49A7-8430-83A20D4BB4E7}"/>
          </ac:spMkLst>
        </pc:spChg>
      </pc:sldChg>
      <pc:sldChg chg="modSp add mod">
        <pc:chgData name="Alfred Asterjadhi" userId="39de57b9-85c0-4fd1-aaac-8ca2b6560ad0" providerId="ADAL" clId="{FDB479F4-74BA-4CDD-9500-19B0337B71F0}" dt="2022-04-12T17:12:09.038" v="6972" actId="20577"/>
        <pc:sldMkLst>
          <pc:docMk/>
          <pc:sldMk cId="2972187196" sldId="789"/>
        </pc:sldMkLst>
        <pc:spChg chg="mod">
          <ac:chgData name="Alfred Asterjadhi" userId="39de57b9-85c0-4fd1-aaac-8ca2b6560ad0" providerId="ADAL" clId="{FDB479F4-74BA-4CDD-9500-19B0337B71F0}" dt="2022-04-12T17:12:09.038" v="6972" actId="20577"/>
          <ac:spMkLst>
            <pc:docMk/>
            <pc:sldMk cId="2972187196" sldId="78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2T17:06:05.737" v="6944" actId="20577"/>
          <ac:spMkLst>
            <pc:docMk/>
            <pc:sldMk cId="2972187196" sldId="789"/>
            <ac:spMk id="3" creationId="{3917E3A2-65E2-43CC-8703-41CD0178EDA4}"/>
          </ac:spMkLst>
        </pc:spChg>
      </pc:sldChg>
      <pc:sldChg chg="modSp add del mod">
        <pc:chgData name="Alfred Asterjadhi" userId="39de57b9-85c0-4fd1-aaac-8ca2b6560ad0" providerId="ADAL" clId="{FDB479F4-74BA-4CDD-9500-19B0337B71F0}" dt="2022-04-12T16:55:47.946" v="6920" actId="47"/>
        <pc:sldMkLst>
          <pc:docMk/>
          <pc:sldMk cId="812977607" sldId="790"/>
        </pc:sldMkLst>
        <pc:spChg chg="mod">
          <ac:chgData name="Alfred Asterjadhi" userId="39de57b9-85c0-4fd1-aaac-8ca2b6560ad0" providerId="ADAL" clId="{FDB479F4-74BA-4CDD-9500-19B0337B71F0}" dt="2022-04-12T16:55:40.271" v="6919" actId="20577"/>
          <ac:spMkLst>
            <pc:docMk/>
            <pc:sldMk cId="812977607" sldId="790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FDB479F4-74BA-4CDD-9500-19B0337B71F0}" dt="2022-04-12T17:12:12.845" v="6973" actId="20577"/>
        <pc:sldMkLst>
          <pc:docMk/>
          <pc:sldMk cId="3352402130" sldId="791"/>
        </pc:sldMkLst>
        <pc:spChg chg="mod">
          <ac:chgData name="Alfred Asterjadhi" userId="39de57b9-85c0-4fd1-aaac-8ca2b6560ad0" providerId="ADAL" clId="{FDB479F4-74BA-4CDD-9500-19B0337B71F0}" dt="2022-04-12T17:12:12.845" v="6973" actId="20577"/>
          <ac:spMkLst>
            <pc:docMk/>
            <pc:sldMk cId="3352402130" sldId="79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2T16:55:29.976" v="6917" actId="20577"/>
          <ac:spMkLst>
            <pc:docMk/>
            <pc:sldMk cId="3352402130" sldId="791"/>
            <ac:spMk id="3" creationId="{3917E3A2-65E2-43CC-8703-41CD0178EDA4}"/>
          </ac:spMkLst>
        </pc:spChg>
      </pc:sldChg>
      <pc:sldMasterChg chg="modSp mod">
        <pc:chgData name="Alfred Asterjadhi" userId="39de57b9-85c0-4fd1-aaac-8ca2b6560ad0" providerId="ADAL" clId="{FDB479F4-74BA-4CDD-9500-19B0337B71F0}" dt="2022-04-12T17:14:54.070" v="697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DB479F4-74BA-4CDD-9500-19B0337B71F0}" dt="2022-04-12T17:14:54.070" v="697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086FEFA-6DDE-4081-8649-69C8CEA71D5A}"/>
    <pc:docChg chg="undo redo custSel addSld delSld modSld sldOrd modMainMaster">
      <pc:chgData name="Alfred Asterjadhi" userId="39de57b9-85c0-4fd1-aaac-8ca2b6560ad0" providerId="ADAL" clId="{B086FEFA-6DDE-4081-8649-69C8CEA71D5A}" dt="2022-03-12T16:46:00.424" v="4114" actId="20577"/>
      <pc:docMkLst>
        <pc:docMk/>
      </pc:docMkLst>
      <pc:sldChg chg="modSp mod">
        <pc:chgData name="Alfred Asterjadhi" userId="39de57b9-85c0-4fd1-aaac-8ca2b6560ad0" providerId="ADAL" clId="{B086FEFA-6DDE-4081-8649-69C8CEA71D5A}" dt="2022-02-25T18:37:09.090" v="1333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B086FEFA-6DDE-4081-8649-69C8CEA71D5A}" dt="2022-02-25T18:37:09.090" v="1333" actId="20577"/>
          <ac:spMkLst>
            <pc:docMk/>
            <pc:sldMk cId="1936314469" sldId="732"/>
            <ac:spMk id="6" creationId="{7488035E-BDAD-477C-AA55-E8989C4B7B8C}"/>
          </ac:spMkLst>
        </pc:spChg>
        <pc:spChg chg="mod">
          <ac:chgData name="Alfred Asterjadhi" userId="39de57b9-85c0-4fd1-aaac-8ca2b6560ad0" providerId="ADAL" clId="{B086FEFA-6DDE-4081-8649-69C8CEA71D5A}" dt="2022-02-25T18:37:01.120" v="1328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B086FEFA-6DDE-4081-8649-69C8CEA71D5A}" dt="2022-03-09T15:07:36.590" v="2237"/>
        <pc:sldMkLst>
          <pc:docMk/>
          <pc:sldMk cId="3835701283" sldId="733"/>
        </pc:sldMkLst>
        <pc:spChg chg="mod">
          <ac:chgData name="Alfred Asterjadhi" userId="39de57b9-85c0-4fd1-aaac-8ca2b6560ad0" providerId="ADAL" clId="{B086FEFA-6DDE-4081-8649-69C8CEA71D5A}" dt="2022-02-25T18:37:19.780" v="1337"/>
          <ac:spMkLst>
            <pc:docMk/>
            <pc:sldMk cId="3835701283" sldId="73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07:36.590" v="2237"/>
          <ac:spMkLst>
            <pc:docMk/>
            <pc:sldMk cId="3835701283" sldId="73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9T15:12:49.245" v="2346" actId="6549"/>
        <pc:sldMkLst>
          <pc:docMk/>
          <pc:sldMk cId="2191866949" sldId="734"/>
        </pc:sldMkLst>
        <pc:spChg chg="mod">
          <ac:chgData name="Alfred Asterjadhi" userId="39de57b9-85c0-4fd1-aaac-8ca2b6560ad0" providerId="ADAL" clId="{B086FEFA-6DDE-4081-8649-69C8CEA71D5A}" dt="2022-03-09T15:11:46.257" v="2320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6.256" v="1340"/>
          <ac:spMkLst>
            <pc:docMk/>
            <pc:sldMk cId="2191866949" sldId="734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2:49.245" v="2346" actId="6549"/>
          <ac:spMkLst>
            <pc:docMk/>
            <pc:sldMk cId="2191866949" sldId="73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9T16:22:02.426" v="2892" actId="6549"/>
        <pc:sldMkLst>
          <pc:docMk/>
          <pc:sldMk cId="2962568694" sldId="735"/>
        </pc:sldMkLst>
        <pc:spChg chg="mod">
          <ac:chgData name="Alfred Asterjadhi" userId="39de57b9-85c0-4fd1-aaac-8ca2b6560ad0" providerId="ADAL" clId="{B086FEFA-6DDE-4081-8649-69C8CEA71D5A}" dt="2022-03-09T15:12:54.927" v="2347" actId="20577"/>
          <ac:spMkLst>
            <pc:docMk/>
            <pc:sldMk cId="2962568694" sldId="73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9.698" v="1341"/>
          <ac:spMkLst>
            <pc:docMk/>
            <pc:sldMk cId="2962568694" sldId="735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6:22:02.426" v="2892" actId="6549"/>
          <ac:spMkLst>
            <pc:docMk/>
            <pc:sldMk cId="2962568694" sldId="73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09:04.028" v="2267" actId="6549"/>
        <pc:sldMkLst>
          <pc:docMk/>
          <pc:sldMk cId="3840205801" sldId="736"/>
        </pc:sldMkLst>
        <pc:spChg chg="mod">
          <ac:chgData name="Alfred Asterjadhi" userId="39de57b9-85c0-4fd1-aaac-8ca2b6560ad0" providerId="ADAL" clId="{B086FEFA-6DDE-4081-8649-69C8CEA71D5A}" dt="2022-02-14T00:18:14.845" v="218" actId="20577"/>
          <ac:spMkLst>
            <pc:docMk/>
            <pc:sldMk cId="3840205801" sldId="736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1.954" v="1338"/>
          <ac:spMkLst>
            <pc:docMk/>
            <pc:sldMk cId="3840205801" sldId="736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09:04.028" v="2267" actId="6549"/>
          <ac:spMkLst>
            <pc:docMk/>
            <pc:sldMk cId="3840205801" sldId="73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2:14.046" v="2540"/>
        <pc:sldMkLst>
          <pc:docMk/>
          <pc:sldMk cId="1642065000" sldId="737"/>
        </pc:sldMkLst>
        <pc:spChg chg="mod">
          <ac:chgData name="Alfred Asterjadhi" userId="39de57b9-85c0-4fd1-aaac-8ca2b6560ad0" providerId="ADAL" clId="{B086FEFA-6DDE-4081-8649-69C8CEA71D5A}" dt="2022-03-09T15:21:15.963" v="2511" actId="20577"/>
          <ac:spMkLst>
            <pc:docMk/>
            <pc:sldMk cId="1642065000" sldId="73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4.533" v="1343"/>
          <ac:spMkLst>
            <pc:docMk/>
            <pc:sldMk cId="1642065000" sldId="737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22:14.046" v="2540"/>
          <ac:spMkLst>
            <pc:docMk/>
            <pc:sldMk cId="1642065000" sldId="73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9:12.229" v="2645" actId="20577"/>
        <pc:sldMkLst>
          <pc:docMk/>
          <pc:sldMk cId="1815819893" sldId="738"/>
        </pc:sldMkLst>
        <pc:spChg chg="mod">
          <ac:chgData name="Alfred Asterjadhi" userId="39de57b9-85c0-4fd1-aaac-8ca2b6560ad0" providerId="ADAL" clId="{B086FEFA-6DDE-4081-8649-69C8CEA71D5A}" dt="2022-03-09T15:23:43.983" v="2575" actId="20577"/>
          <ac:spMkLst>
            <pc:docMk/>
            <pc:sldMk cId="1815819893" sldId="73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6.974" v="1344"/>
          <ac:spMkLst>
            <pc:docMk/>
            <pc:sldMk cId="1815819893" sldId="738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29:12.229" v="2645" actId="20577"/>
          <ac:spMkLst>
            <pc:docMk/>
            <pc:sldMk cId="1815819893" sldId="73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0:15.763" v="2291" actId="6549"/>
        <pc:sldMkLst>
          <pc:docMk/>
          <pc:sldMk cId="1427413936" sldId="739"/>
        </pc:sldMkLst>
        <pc:spChg chg="mod">
          <ac:chgData name="Alfred Asterjadhi" userId="39de57b9-85c0-4fd1-aaac-8ca2b6560ad0" providerId="ADAL" clId="{B086FEFA-6DDE-4081-8649-69C8CEA71D5A}" dt="2022-02-15T15:40:28.148" v="467" actId="20577"/>
          <ac:spMkLst>
            <pc:docMk/>
            <pc:sldMk cId="1427413936" sldId="73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3.910" v="1339"/>
          <ac:spMkLst>
            <pc:docMk/>
            <pc:sldMk cId="1427413936" sldId="739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0:15.763" v="2291" actId="6549"/>
          <ac:spMkLst>
            <pc:docMk/>
            <pc:sldMk cId="1427413936" sldId="73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33:36.965" v="2751" actId="20577"/>
        <pc:sldMkLst>
          <pc:docMk/>
          <pc:sldMk cId="1652442541" sldId="740"/>
        </pc:sldMkLst>
        <pc:spChg chg="mod">
          <ac:chgData name="Alfred Asterjadhi" userId="39de57b9-85c0-4fd1-aaac-8ca2b6560ad0" providerId="ADAL" clId="{B086FEFA-6DDE-4081-8649-69C8CEA71D5A}" dt="2022-03-09T15:27:43.757" v="2635" actId="20577"/>
          <ac:spMkLst>
            <pc:docMk/>
            <pc:sldMk cId="1652442541" sldId="74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0.527" v="1345"/>
          <ac:spMkLst>
            <pc:docMk/>
            <pc:sldMk cId="1652442541" sldId="740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33:36.965" v="2751" actId="20577"/>
          <ac:spMkLst>
            <pc:docMk/>
            <pc:sldMk cId="1652442541" sldId="740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2-25T17:31:17.575" v="769" actId="47"/>
        <pc:sldMkLst>
          <pc:docMk/>
          <pc:sldMk cId="3290132159" sldId="741"/>
        </pc:sldMkLst>
        <pc:spChg chg="mod">
          <ac:chgData name="Alfred Asterjadhi" userId="39de57b9-85c0-4fd1-aaac-8ca2b6560ad0" providerId="ADAL" clId="{B086FEFA-6DDE-4081-8649-69C8CEA71D5A}" dt="2022-02-25T16:45:46.178" v="645" actId="20577"/>
          <ac:spMkLst>
            <pc:docMk/>
            <pc:sldMk cId="3290132159" sldId="741"/>
            <ac:spMk id="2" creationId="{12372A2F-8025-42D4-B5ED-6E7667DF00C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5:08.902" v="2423" actId="6549"/>
        <pc:sldMkLst>
          <pc:docMk/>
          <pc:sldMk cId="122009470" sldId="742"/>
        </pc:sldMkLst>
        <pc:spChg chg="mod">
          <ac:chgData name="Alfred Asterjadhi" userId="39de57b9-85c0-4fd1-aaac-8ca2b6560ad0" providerId="ADAL" clId="{B086FEFA-6DDE-4081-8649-69C8CEA71D5A}" dt="2022-03-09T15:14:14.152" v="2383" actId="20577"/>
          <ac:spMkLst>
            <pc:docMk/>
            <pc:sldMk cId="122009470" sldId="74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1.857" v="1342"/>
          <ac:spMkLst>
            <pc:docMk/>
            <pc:sldMk cId="122009470" sldId="742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5:08.902" v="2423" actId="6549"/>
          <ac:spMkLst>
            <pc:docMk/>
            <pc:sldMk cId="122009470" sldId="74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37:35.459" v="2856" actId="20577"/>
        <pc:sldMkLst>
          <pc:docMk/>
          <pc:sldMk cId="2602902683" sldId="743"/>
        </pc:sldMkLst>
        <pc:spChg chg="mod">
          <ac:chgData name="Alfred Asterjadhi" userId="39de57b9-85c0-4fd1-aaac-8ca2b6560ad0" providerId="ADAL" clId="{B086FEFA-6DDE-4081-8649-69C8CEA71D5A}" dt="2022-03-09T15:27:46.107" v="2636" actId="20577"/>
          <ac:spMkLst>
            <pc:docMk/>
            <pc:sldMk cId="2602902683" sldId="74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2.918" v="1346"/>
          <ac:spMkLst>
            <pc:docMk/>
            <pc:sldMk cId="2602902683" sldId="74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37:35.459" v="2856" actId="20577"/>
          <ac:spMkLst>
            <pc:docMk/>
            <pc:sldMk cId="2602902683" sldId="74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06:01.998" v="2205"/>
        <pc:sldMkLst>
          <pc:docMk/>
          <pc:sldMk cId="3720138393" sldId="744"/>
        </pc:sldMkLst>
        <pc:spChg chg="mod">
          <ac:chgData name="Alfred Asterjadhi" userId="39de57b9-85c0-4fd1-aaac-8ca2b6560ad0" providerId="ADAL" clId="{B086FEFA-6DDE-4081-8649-69C8CEA71D5A}" dt="2022-02-25T18:37:17.500" v="1336"/>
          <ac:spMkLst>
            <pc:docMk/>
            <pc:sldMk cId="3720138393" sldId="744"/>
            <ac:spMk id="4" creationId="{7335E98F-CD54-45CC-B242-37886F48A525}"/>
          </ac:spMkLst>
        </pc:spChg>
        <pc:spChg chg="mod">
          <ac:chgData name="Alfred Asterjadhi" userId="39de57b9-85c0-4fd1-aaac-8ca2b6560ad0" providerId="ADAL" clId="{B086FEFA-6DDE-4081-8649-69C8CEA71D5A}" dt="2022-03-09T15:06:01.998" v="2205"/>
          <ac:spMkLst>
            <pc:docMk/>
            <pc:sldMk cId="3720138393" sldId="744"/>
            <ac:spMk id="8" creationId="{30ECE423-DD38-4A25-AD6E-26DF5AC61863}"/>
          </ac:spMkLst>
        </pc:spChg>
      </pc:sldChg>
      <pc:sldChg chg="modSp new mod">
        <pc:chgData name="Alfred Asterjadhi" userId="39de57b9-85c0-4fd1-aaac-8ca2b6560ad0" providerId="ADAL" clId="{B086FEFA-6DDE-4081-8649-69C8CEA71D5A}" dt="2022-03-11T18:48:27.232" v="3725" actId="20577"/>
        <pc:sldMkLst>
          <pc:docMk/>
          <pc:sldMk cId="3131887928" sldId="745"/>
        </pc:sldMkLst>
        <pc:spChg chg="mod">
          <ac:chgData name="Alfred Asterjadhi" userId="39de57b9-85c0-4fd1-aaac-8ca2b6560ad0" providerId="ADAL" clId="{B086FEFA-6DDE-4081-8649-69C8CEA71D5A}" dt="2022-03-11T18:46:52.451" v="3716" actId="20577"/>
          <ac:spMkLst>
            <pc:docMk/>
            <pc:sldMk cId="3131887928" sldId="745"/>
            <ac:spMk id="2" creationId="{35CDB687-0632-4006-A686-C12015B002F3}"/>
          </ac:spMkLst>
        </pc:spChg>
        <pc:spChg chg="mod">
          <ac:chgData name="Alfred Asterjadhi" userId="39de57b9-85c0-4fd1-aaac-8ca2b6560ad0" providerId="ADAL" clId="{B086FEFA-6DDE-4081-8649-69C8CEA71D5A}" dt="2022-03-11T18:48:27.232" v="3725" actId="20577"/>
          <ac:spMkLst>
            <pc:docMk/>
            <pc:sldMk cId="3131887928" sldId="745"/>
            <ac:spMk id="3" creationId="{2A1DBDD1-7F19-4757-B753-A2A7E1EF91FE}"/>
          </ac:spMkLst>
        </pc:spChg>
        <pc:spChg chg="mod">
          <ac:chgData name="Alfred Asterjadhi" userId="39de57b9-85c0-4fd1-aaac-8ca2b6560ad0" providerId="ADAL" clId="{B086FEFA-6DDE-4081-8649-69C8CEA71D5A}" dt="2022-02-25T18:38:43.967" v="1368" actId="20577"/>
          <ac:spMkLst>
            <pc:docMk/>
            <pc:sldMk cId="3131887928" sldId="745"/>
            <ac:spMk id="6" creationId="{901BC188-0DC3-468B-88B2-63081D398E1A}"/>
          </ac:spMkLst>
        </pc:spChg>
      </pc:sldChg>
      <pc:sldChg chg="modSp add mod">
        <pc:chgData name="Alfred Asterjadhi" userId="39de57b9-85c0-4fd1-aaac-8ca2b6560ad0" providerId="ADAL" clId="{B086FEFA-6DDE-4081-8649-69C8CEA71D5A}" dt="2022-02-25T18:39:03.321" v="1371" actId="20577"/>
        <pc:sldMkLst>
          <pc:docMk/>
          <pc:sldMk cId="3373051434" sldId="746"/>
        </pc:sldMkLst>
        <pc:spChg chg="mod">
          <ac:chgData name="Alfred Asterjadhi" userId="39de57b9-85c0-4fd1-aaac-8ca2b6560ad0" providerId="ADAL" clId="{B086FEFA-6DDE-4081-8649-69C8CEA71D5A}" dt="2022-02-25T18:39:03.321" v="1371" actId="20577"/>
          <ac:spMkLst>
            <pc:docMk/>
            <pc:sldMk cId="3373051434" sldId="746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3:15.779" v="2574"/>
        <pc:sldMkLst>
          <pc:docMk/>
          <pc:sldMk cId="450612590" sldId="747"/>
        </pc:sldMkLst>
        <pc:spChg chg="mod">
          <ac:chgData name="Alfred Asterjadhi" userId="39de57b9-85c0-4fd1-aaac-8ca2b6560ad0" providerId="ADAL" clId="{B086FEFA-6DDE-4081-8649-69C8CEA71D5A}" dt="2022-03-09T15:22:21.754" v="2541" actId="20577"/>
          <ac:spMkLst>
            <pc:docMk/>
            <pc:sldMk cId="450612590" sldId="74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23:15.779" v="2574"/>
          <ac:spMkLst>
            <pc:docMk/>
            <pc:sldMk cId="450612590" sldId="74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8:47.239" v="2459" actId="6549"/>
        <pc:sldMkLst>
          <pc:docMk/>
          <pc:sldMk cId="4138649876" sldId="748"/>
        </pc:sldMkLst>
        <pc:spChg chg="mod">
          <ac:chgData name="Alfred Asterjadhi" userId="39de57b9-85c0-4fd1-aaac-8ca2b6560ad0" providerId="ADAL" clId="{B086FEFA-6DDE-4081-8649-69C8CEA71D5A}" dt="2022-03-09T15:15:37.496" v="2424" actId="20577"/>
          <ac:spMkLst>
            <pc:docMk/>
            <pc:sldMk cId="4138649876" sldId="74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18:47.239" v="2459" actId="6549"/>
          <ac:spMkLst>
            <pc:docMk/>
            <pc:sldMk cId="4138649876" sldId="74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1:05.986" v="2509" actId="6549"/>
        <pc:sldMkLst>
          <pc:docMk/>
          <pc:sldMk cId="4231050565" sldId="749"/>
        </pc:sldMkLst>
        <pc:spChg chg="mod">
          <ac:chgData name="Alfred Asterjadhi" userId="39de57b9-85c0-4fd1-aaac-8ca2b6560ad0" providerId="ADAL" clId="{B086FEFA-6DDE-4081-8649-69C8CEA71D5A}" dt="2022-03-09T15:19:21.314" v="2460" actId="20577"/>
          <ac:spMkLst>
            <pc:docMk/>
            <pc:sldMk cId="4231050565" sldId="74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21:05.986" v="2509" actId="6549"/>
          <ac:spMkLst>
            <pc:docMk/>
            <pc:sldMk cId="4231050565" sldId="74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1:26.747" v="2319" actId="6549"/>
        <pc:sldMkLst>
          <pc:docMk/>
          <pc:sldMk cId="559073234" sldId="750"/>
        </pc:sldMkLst>
        <pc:spChg chg="mod">
          <ac:chgData name="Alfred Asterjadhi" userId="39de57b9-85c0-4fd1-aaac-8ca2b6560ad0" providerId="ADAL" clId="{B086FEFA-6DDE-4081-8649-69C8CEA71D5A}" dt="2022-03-08T15:54:37.759" v="2006" actId="20577"/>
          <ac:spMkLst>
            <pc:docMk/>
            <pc:sldMk cId="559073234" sldId="75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11:26.747" v="2319" actId="6549"/>
          <ac:spMkLst>
            <pc:docMk/>
            <pc:sldMk cId="559073234" sldId="750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B086FEFA-6DDE-4081-8649-69C8CEA71D5A}" dt="2022-03-10T17:42:37.132" v="2893" actId="2696"/>
        <pc:sldMkLst>
          <pc:docMk/>
          <pc:sldMk cId="652311731" sldId="751"/>
        </pc:sldMkLst>
        <pc:spChg chg="mod">
          <ac:chgData name="Alfred Asterjadhi" userId="39de57b9-85c0-4fd1-aaac-8ca2b6560ad0" providerId="ADAL" clId="{B086FEFA-6DDE-4081-8649-69C8CEA71D5A}" dt="2022-03-09T15:43:45.494" v="2862" actId="20577"/>
          <ac:spMkLst>
            <pc:docMk/>
            <pc:sldMk cId="652311731" sldId="75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09T15:44:46.977" v="2891" actId="404"/>
          <ac:spMkLst>
            <pc:docMk/>
            <pc:sldMk cId="652311731" sldId="751"/>
            <ac:spMk id="3" creationId="{C9808A86-5C83-4950-8418-D154BEC35C9B}"/>
          </ac:spMkLst>
        </pc:spChg>
      </pc:sldChg>
      <pc:sldChg chg="modSp add mod ord">
        <pc:chgData name="Alfred Asterjadhi" userId="39de57b9-85c0-4fd1-aaac-8ca2b6560ad0" providerId="ADAL" clId="{B086FEFA-6DDE-4081-8649-69C8CEA71D5A}" dt="2022-03-12T16:33:35.794" v="4048" actId="20577"/>
        <pc:sldMkLst>
          <pc:docMk/>
          <pc:sldMk cId="2633295811" sldId="751"/>
        </pc:sldMkLst>
        <pc:spChg chg="mod">
          <ac:chgData name="Alfred Asterjadhi" userId="39de57b9-85c0-4fd1-aaac-8ca2b6560ad0" providerId="ADAL" clId="{B086FEFA-6DDE-4081-8649-69C8CEA71D5A}" dt="2022-03-11T18:43:33.981" v="3679" actId="20577"/>
          <ac:spMkLst>
            <pc:docMk/>
            <pc:sldMk cId="2633295811" sldId="75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33:35.794" v="4048" actId="20577"/>
          <ac:spMkLst>
            <pc:docMk/>
            <pc:sldMk cId="2633295811" sldId="751"/>
            <ac:spMk id="3" creationId="{C9808A86-5C83-4950-8418-D154BEC35C9B}"/>
          </ac:spMkLst>
        </pc:spChg>
      </pc:sldChg>
      <pc:sldChg chg="add del">
        <pc:chgData name="Alfred Asterjadhi" userId="39de57b9-85c0-4fd1-aaac-8ca2b6560ad0" providerId="ADAL" clId="{B086FEFA-6DDE-4081-8649-69C8CEA71D5A}" dt="2022-03-08T16:05:53.277" v="2098" actId="47"/>
        <pc:sldMkLst>
          <pc:docMk/>
          <pc:sldMk cId="3882200529" sldId="751"/>
        </pc:sldMkLst>
      </pc:sldChg>
      <pc:sldChg chg="modSp add mod">
        <pc:chgData name="Alfred Asterjadhi" userId="39de57b9-85c0-4fd1-aaac-8ca2b6560ad0" providerId="ADAL" clId="{B086FEFA-6DDE-4081-8649-69C8CEA71D5A}" dt="2022-03-10T17:53:17.113" v="3121" actId="6549"/>
        <pc:sldMkLst>
          <pc:docMk/>
          <pc:sldMk cId="295886461" sldId="752"/>
        </pc:sldMkLst>
        <pc:spChg chg="mod">
          <ac:chgData name="Alfred Asterjadhi" userId="39de57b9-85c0-4fd1-aaac-8ca2b6560ad0" providerId="ADAL" clId="{B086FEFA-6DDE-4081-8649-69C8CEA71D5A}" dt="2022-03-10T17:43:02.850" v="2898" actId="20577"/>
          <ac:spMkLst>
            <pc:docMk/>
            <pc:sldMk cId="295886461" sldId="75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0T17:53:17.113" v="3121" actId="6549"/>
          <ac:spMkLst>
            <pc:docMk/>
            <pc:sldMk cId="295886461" sldId="75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02:17:22.472" v="3386"/>
        <pc:sldMkLst>
          <pc:docMk/>
          <pc:sldMk cId="263882502" sldId="753"/>
        </pc:sldMkLst>
        <pc:spChg chg="mod">
          <ac:chgData name="Alfred Asterjadhi" userId="39de57b9-85c0-4fd1-aaac-8ca2b6560ad0" providerId="ADAL" clId="{B086FEFA-6DDE-4081-8649-69C8CEA71D5A}" dt="2022-03-10T17:53:26.077" v="3123" actId="20577"/>
          <ac:spMkLst>
            <pc:docMk/>
            <pc:sldMk cId="263882502" sldId="75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02:17:22.472" v="3386"/>
          <ac:spMkLst>
            <pc:docMk/>
            <pc:sldMk cId="263882502" sldId="75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18:50:17.198" v="3729" actId="207"/>
        <pc:sldMkLst>
          <pc:docMk/>
          <pc:sldMk cId="315924770" sldId="754"/>
        </pc:sldMkLst>
        <pc:spChg chg="mod">
          <ac:chgData name="Alfred Asterjadhi" userId="39de57b9-85c0-4fd1-aaac-8ca2b6560ad0" providerId="ADAL" clId="{B086FEFA-6DDE-4081-8649-69C8CEA71D5A}" dt="2022-03-10T18:00:28.267" v="3130" actId="20577"/>
          <ac:spMkLst>
            <pc:docMk/>
            <pc:sldMk cId="315924770" sldId="75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50:17.198" v="3729" actId="207"/>
          <ac:spMkLst>
            <pc:docMk/>
            <pc:sldMk cId="315924770" sldId="75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18:50:36.377" v="3736" actId="20577"/>
        <pc:sldMkLst>
          <pc:docMk/>
          <pc:sldMk cId="2375869045" sldId="755"/>
        </pc:sldMkLst>
        <pc:spChg chg="mod">
          <ac:chgData name="Alfred Asterjadhi" userId="39de57b9-85c0-4fd1-aaac-8ca2b6560ad0" providerId="ADAL" clId="{B086FEFA-6DDE-4081-8649-69C8CEA71D5A}" dt="2022-03-10T18:08:19.552" v="3210" actId="20577"/>
          <ac:spMkLst>
            <pc:docMk/>
            <pc:sldMk cId="2375869045" sldId="75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50:36.377" v="3736" actId="20577"/>
          <ac:spMkLst>
            <pc:docMk/>
            <pc:sldMk cId="2375869045" sldId="755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3-11T02:14:15.851" v="3366" actId="47"/>
        <pc:sldMkLst>
          <pc:docMk/>
          <pc:sldMk cId="3044351022" sldId="756"/>
        </pc:sldMkLst>
        <pc:spChg chg="mod">
          <ac:chgData name="Alfred Asterjadhi" userId="39de57b9-85c0-4fd1-aaac-8ca2b6560ad0" providerId="ADAL" clId="{B086FEFA-6DDE-4081-8649-69C8CEA71D5A}" dt="2022-03-11T02:10:25.536" v="3248" actId="20577"/>
          <ac:spMkLst>
            <pc:docMk/>
            <pc:sldMk cId="3044351022" sldId="756"/>
            <ac:spMk id="2" creationId="{12372A2F-8025-42D4-B5ED-6E7667DF00C8}"/>
          </ac:spMkLst>
        </pc:spChg>
      </pc:sldChg>
      <pc:sldChg chg="modSp add mod ord">
        <pc:chgData name="Alfred Asterjadhi" userId="39de57b9-85c0-4fd1-aaac-8ca2b6560ad0" providerId="ADAL" clId="{B086FEFA-6DDE-4081-8649-69C8CEA71D5A}" dt="2022-03-11T18:12:33.130" v="3634" actId="20577"/>
        <pc:sldMkLst>
          <pc:docMk/>
          <pc:sldMk cId="1232775085" sldId="757"/>
        </pc:sldMkLst>
        <pc:spChg chg="mod">
          <ac:chgData name="Alfred Asterjadhi" userId="39de57b9-85c0-4fd1-aaac-8ca2b6560ad0" providerId="ADAL" clId="{B086FEFA-6DDE-4081-8649-69C8CEA71D5A}" dt="2022-03-11T18:12:33.130" v="3634" actId="20577"/>
          <ac:spMkLst>
            <pc:docMk/>
            <pc:sldMk cId="1232775085" sldId="75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02:14:05.787" v="3365" actId="13926"/>
          <ac:spMkLst>
            <pc:docMk/>
            <pc:sldMk cId="1232775085" sldId="757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B086FEFA-6DDE-4081-8649-69C8CEA71D5A}" dt="2022-03-11T18:09:53.361" v="3619" actId="6549"/>
        <pc:sldMkLst>
          <pc:docMk/>
          <pc:sldMk cId="2656869546" sldId="758"/>
        </pc:sldMkLst>
        <pc:spChg chg="mod">
          <ac:chgData name="Alfred Asterjadhi" userId="39de57b9-85c0-4fd1-aaac-8ca2b6560ad0" providerId="ADAL" clId="{B086FEFA-6DDE-4081-8649-69C8CEA71D5A}" dt="2022-03-11T18:08:26.477" v="3510" actId="20577"/>
          <ac:spMkLst>
            <pc:docMk/>
            <pc:sldMk cId="2656869546" sldId="758"/>
            <ac:spMk id="2" creationId="{0EB9EDC7-96DF-40B7-B64B-BAE4C50345EC}"/>
          </ac:spMkLst>
        </pc:spChg>
        <pc:spChg chg="mod">
          <ac:chgData name="Alfred Asterjadhi" userId="39de57b9-85c0-4fd1-aaac-8ca2b6560ad0" providerId="ADAL" clId="{B086FEFA-6DDE-4081-8649-69C8CEA71D5A}" dt="2022-03-11T18:09:53.361" v="3619" actId="6549"/>
          <ac:spMkLst>
            <pc:docMk/>
            <pc:sldMk cId="2656869546" sldId="758"/>
            <ac:spMk id="3" creationId="{7D8A6A32-A431-4804-9776-9C8FB201518F}"/>
          </ac:spMkLst>
        </pc:spChg>
      </pc:sldChg>
      <pc:sldChg chg="modSp add del mod">
        <pc:chgData name="Alfred Asterjadhi" userId="39de57b9-85c0-4fd1-aaac-8ca2b6560ad0" providerId="ADAL" clId="{B086FEFA-6DDE-4081-8649-69C8CEA71D5A}" dt="2022-03-11T18:06:35.495" v="3471" actId="47"/>
        <pc:sldMkLst>
          <pc:docMk/>
          <pc:sldMk cId="2802941678" sldId="758"/>
        </pc:sldMkLst>
        <pc:spChg chg="mod">
          <ac:chgData name="Alfred Asterjadhi" userId="39de57b9-85c0-4fd1-aaac-8ca2b6560ad0" providerId="ADAL" clId="{B086FEFA-6DDE-4081-8649-69C8CEA71D5A}" dt="2022-03-11T18:04:11.274" v="3457" actId="20577"/>
          <ac:spMkLst>
            <pc:docMk/>
            <pc:sldMk cId="2802941678" sldId="75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04:23.410" v="3464" actId="20577"/>
          <ac:spMkLst>
            <pc:docMk/>
            <pc:sldMk cId="2802941678" sldId="758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B086FEFA-6DDE-4081-8649-69C8CEA71D5A}" dt="2022-03-12T16:36:16.403" v="4089" actId="404"/>
        <pc:sldMkLst>
          <pc:docMk/>
          <pc:sldMk cId="1441971417" sldId="759"/>
        </pc:sldMkLst>
        <pc:spChg chg="mod">
          <ac:chgData name="Alfred Asterjadhi" userId="39de57b9-85c0-4fd1-aaac-8ca2b6560ad0" providerId="ADAL" clId="{B086FEFA-6DDE-4081-8649-69C8CEA71D5A}" dt="2022-03-11T18:42:16.734" v="3665" actId="20577"/>
          <ac:spMkLst>
            <pc:docMk/>
            <pc:sldMk cId="1441971417" sldId="759"/>
            <ac:spMk id="2" creationId="{D1677D7E-1AEC-46CC-ABF4-DF36528EDFA9}"/>
          </ac:spMkLst>
        </pc:spChg>
        <pc:spChg chg="mod">
          <ac:chgData name="Alfred Asterjadhi" userId="39de57b9-85c0-4fd1-aaac-8ca2b6560ad0" providerId="ADAL" clId="{B086FEFA-6DDE-4081-8649-69C8CEA71D5A}" dt="2022-03-12T16:36:16.403" v="4089" actId="404"/>
          <ac:spMkLst>
            <pc:docMk/>
            <pc:sldMk cId="1441971417" sldId="759"/>
            <ac:spMk id="3" creationId="{C53D19CD-EBED-4FFD-A03F-127598D9EA0C}"/>
          </ac:spMkLst>
        </pc:spChg>
      </pc:sldChg>
      <pc:sldChg chg="modSp add mod">
        <pc:chgData name="Alfred Asterjadhi" userId="39de57b9-85c0-4fd1-aaac-8ca2b6560ad0" providerId="ADAL" clId="{B086FEFA-6DDE-4081-8649-69C8CEA71D5A}" dt="2022-03-12T16:33:55.570" v="4053" actId="20577"/>
        <pc:sldMkLst>
          <pc:docMk/>
          <pc:sldMk cId="2483153538" sldId="760"/>
        </pc:sldMkLst>
        <pc:spChg chg="mod">
          <ac:chgData name="Alfred Asterjadhi" userId="39de57b9-85c0-4fd1-aaac-8ca2b6560ad0" providerId="ADAL" clId="{B086FEFA-6DDE-4081-8649-69C8CEA71D5A}" dt="2022-03-12T16:33:55.570" v="4053" actId="20577"/>
          <ac:spMkLst>
            <pc:docMk/>
            <pc:sldMk cId="2483153538" sldId="760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29:58.079" v="3879" actId="20577"/>
          <ac:spMkLst>
            <pc:docMk/>
            <pc:sldMk cId="2483153538" sldId="760"/>
            <ac:spMk id="3" creationId="{C9808A86-5C83-4950-8418-D154BEC35C9B}"/>
          </ac:spMkLst>
        </pc:spChg>
      </pc:sldChg>
      <pc:sldChg chg="modSp add mod">
        <pc:chgData name="Alfred Asterjadhi" userId="39de57b9-85c0-4fd1-aaac-8ca2b6560ad0" providerId="ADAL" clId="{B086FEFA-6DDE-4081-8649-69C8CEA71D5A}" dt="2022-03-12T16:35:29.539" v="4062" actId="20577"/>
        <pc:sldMkLst>
          <pc:docMk/>
          <pc:sldMk cId="725186099" sldId="761"/>
        </pc:sldMkLst>
        <pc:spChg chg="mod">
          <ac:chgData name="Alfred Asterjadhi" userId="39de57b9-85c0-4fd1-aaac-8ca2b6560ad0" providerId="ADAL" clId="{B086FEFA-6DDE-4081-8649-69C8CEA71D5A}" dt="2022-03-12T16:33:51.074" v="4051" actId="20577"/>
          <ac:spMkLst>
            <pc:docMk/>
            <pc:sldMk cId="725186099" sldId="76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35:29.539" v="4062" actId="20577"/>
          <ac:spMkLst>
            <pc:docMk/>
            <pc:sldMk cId="725186099" sldId="761"/>
            <ac:spMk id="3" creationId="{C9808A86-5C83-4950-8418-D154BEC35C9B}"/>
          </ac:spMkLst>
        </pc:spChg>
      </pc:sldChg>
      <pc:sldChg chg="modSp new mod">
        <pc:chgData name="Alfred Asterjadhi" userId="39de57b9-85c0-4fd1-aaac-8ca2b6560ad0" providerId="ADAL" clId="{B086FEFA-6DDE-4081-8649-69C8CEA71D5A}" dt="2022-03-12T16:46:00.424" v="4114" actId="20577"/>
        <pc:sldMkLst>
          <pc:docMk/>
          <pc:sldMk cId="165533361" sldId="762"/>
        </pc:sldMkLst>
        <pc:spChg chg="mod">
          <ac:chgData name="Alfred Asterjadhi" userId="39de57b9-85c0-4fd1-aaac-8ca2b6560ad0" providerId="ADAL" clId="{B086FEFA-6DDE-4081-8649-69C8CEA71D5A}" dt="2022-03-12T16:39:09.148" v="4102" actId="20577"/>
          <ac:spMkLst>
            <pc:docMk/>
            <pc:sldMk cId="165533361" sldId="762"/>
            <ac:spMk id="2" creationId="{A86D7EB9-A3CF-4D03-930A-9B8ADCF170B3}"/>
          </ac:spMkLst>
        </pc:spChg>
        <pc:spChg chg="mod">
          <ac:chgData name="Alfred Asterjadhi" userId="39de57b9-85c0-4fd1-aaac-8ca2b6560ad0" providerId="ADAL" clId="{B086FEFA-6DDE-4081-8649-69C8CEA71D5A}" dt="2022-03-12T16:46:00.424" v="4114" actId="20577"/>
          <ac:spMkLst>
            <pc:docMk/>
            <pc:sldMk cId="165533361" sldId="762"/>
            <ac:spMk id="3" creationId="{B946A08E-D823-4E69-9597-68FDD3954CC5}"/>
          </ac:spMkLst>
        </pc:spChg>
      </pc:sldChg>
      <pc:sldMasterChg chg="modSp mod">
        <pc:chgData name="Alfred Asterjadhi" userId="39de57b9-85c0-4fd1-aaac-8ca2b6560ad0" providerId="ADAL" clId="{B086FEFA-6DDE-4081-8649-69C8CEA71D5A}" dt="2022-03-12T16:22:11.457" v="373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086FEFA-6DDE-4081-8649-69C8CEA71D5A}" dt="2022-03-12T16:22:11.457" v="373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B086FEFA-6DDE-4081-8649-69C8CEA71D5A}" dt="2022-02-25T18:37:55.643" v="1353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802.11-20/1982r67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7-01-00be-cc36-cr-for-packet-extension.docx" TargetMode="External"/><Relationship Id="rId2" Type="http://schemas.openxmlformats.org/officeDocument/2006/relationships/hyperlink" Target="https://mentor.ieee.org/802.11/dcn/21/11-21-1266-03-00be-cc36-cr-for-coding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49-06-00be-cc36-cr-for-eht-om-part-ii.docx" TargetMode="External"/><Relationship Id="rId2" Type="http://schemas.openxmlformats.org/officeDocument/2006/relationships/hyperlink" Target="https://mentor.ieee.org/802.11/dcn/21/11-21-1360-02-00be-cc-36-cr-for-35-3-11-and-35-3-1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25-03-00be-cc-36-cr-for-4-5-3.docx" TargetMode="External"/><Relationship Id="rId5" Type="http://schemas.openxmlformats.org/officeDocument/2006/relationships/hyperlink" Target="https://mentor.ieee.org/802.11/dcn/21/11-21-1401-00-00be-resolution-for-cids-related-to-status-code-field.docx" TargetMode="External"/><Relationship Id="rId4" Type="http://schemas.openxmlformats.org/officeDocument/2006/relationships/hyperlink" Target="https://mentor.ieee.org/802.11/dcn/21/11-21-1421-01-00be-cc36-cr-for-cid-6729.docx" TargetMode="Externa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39-03-00be-cc36-cr-for-35-3-15-7.docx" TargetMode="External"/><Relationship Id="rId2" Type="http://schemas.openxmlformats.org/officeDocument/2006/relationships/hyperlink" Target="https://mentor.ieee.org/802.11/dcn/21/11-21-1275-05-00be-cc36-cr-for-d1-0-proxy-arp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426-05-00be-cc-36-cr-for-35-3-5-1-and-35-3-5-3.docx" TargetMode="Externa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8-01-00be-cr-trigger-frame-eht-user-info-field-9-3-1-22-1-2-2.docx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2-02-00be-cc36-cr-for-ru-allocation-and-l-length-in-txvector-and-rxvector.docx" TargetMode="External"/><Relationship Id="rId2" Type="http://schemas.openxmlformats.org/officeDocument/2006/relationships/hyperlink" Target="https://mentor.ieee.org/802.11/dcn/21/11-21-1229-03-00be-cr-phy-txblock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5-00-00be-eht-sig-cr-on-p802-11be-d1-0-36-3-12-8-2.doc" TargetMode="External"/><Relationship Id="rId5" Type="http://schemas.openxmlformats.org/officeDocument/2006/relationships/hyperlink" Target="https://mentor.ieee.org/802.11/dcn/21/11-21-1368-01-00be-cc36-cr-on-36-3-12-7-2-u-sig-content-part-4.docx" TargetMode="External"/><Relationship Id="rId4" Type="http://schemas.openxmlformats.org/officeDocument/2006/relationships/hyperlink" Target="https://mentor.ieee.org/802.11/dcn/21/11-21-1369-00-00be-cc36-cr-on-cid-5473.docx" TargetMode="Externa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82-00-00be-cc36-cr-for-36-3-2.docx" TargetMode="External"/><Relationship Id="rId2" Type="http://schemas.openxmlformats.org/officeDocument/2006/relationships/hyperlink" Target="https://mentor.ieee.org/802.11/dcn/21/11-21-1386-01-00be-eht-sig-cr-on-p802-11be-d1-0-36-3-12-8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4-03-00be-cc36-cr-for-3-2-definitions.docx" TargetMode="External"/><Relationship Id="rId5" Type="http://schemas.openxmlformats.org/officeDocument/2006/relationships/hyperlink" Target="https://mentor.ieee.org/802.11/dcn/21/11-21-1387-04-00be-eht-sig-cr-on-p802-11be-d1-0-cid5485.doc" TargetMode="External"/><Relationship Id="rId4" Type="http://schemas.openxmlformats.org/officeDocument/2006/relationships/hyperlink" Target="https://mentor.ieee.org/802.11/dcn/21/11-21-1728-00-00be-eht-sig-cr-d1-0-36-3-12-8-2-follow-up.doc" TargetMode="Externa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38-02-00be-cc36-cr-for-cid-4653.docx" TargetMode="External"/><Relationship Id="rId7" Type="http://schemas.openxmlformats.org/officeDocument/2006/relationships/hyperlink" Target="https://mentor.ieee.org/802.11/dcn/21/11-21-1473-02-00be-cc36-cr-on-cid-6998.docx" TargetMode="External"/><Relationship Id="rId2" Type="http://schemas.openxmlformats.org/officeDocument/2006/relationships/hyperlink" Target="https://mentor.ieee.org/802.11/dcn/21/11-21-1408-01-00be-cc36-cr-for-cid-4626-and-465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63-01-00be-cr-for-clause-9-4-1-67b.docx" TargetMode="External"/><Relationship Id="rId5" Type="http://schemas.openxmlformats.org/officeDocument/2006/relationships/hyperlink" Target="https://mentor.ieee.org/802.11/dcn/21/11-21-1442-01-00be-cr-to-36-5-parameters-for-eht-mcss.docx" TargetMode="External"/><Relationship Id="rId4" Type="http://schemas.openxmlformats.org/officeDocument/2006/relationships/hyperlink" Target="https://mentor.ieee.org/802.11/dcn/21/11-21-1441-01-00be-cr-to-36-2-5-effect-of-ch-bandwidth-parameter-on-ppdu-format.docx" TargetMode="Externa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36-03-00be-sept-nov-tgbe-teleconference-minutes.docx" TargetMode="External"/><Relationship Id="rId2" Type="http://schemas.openxmlformats.org/officeDocument/2006/relationships/hyperlink" Target="https://mentor.ieee.org/802.11/dcn/21/11-21-1558-01-00be-tgbe-sept-2021-meeting-minutes.docx" TargetMode="Externa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91-01-00be-cr-for-section-36-3-11-12-on-p802-11be-d1-0-part-2.doc" TargetMode="External"/><Relationship Id="rId2" Type="http://schemas.openxmlformats.org/officeDocument/2006/relationships/hyperlink" Target="https://mentor.ieee.org/802.11/dcn/21/11-21-1490-03-00be-cr-to-36-3-8-eht-mcss-and-36-3-9-eht-sig-mcs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70-02-00be-cr-for-section-36-3-11-12-on-p802-11be-d1-0-part-1.do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6-01-00be-cr-for-txop-termination-of-nstr-mld.docx" TargetMode="External"/><Relationship Id="rId7" Type="http://schemas.openxmlformats.org/officeDocument/2006/relationships/hyperlink" Target="https://mentor.ieee.org/802.11/dcn/21/11-21-1443-03-00be-cc36-cr-for-retrieving-critical-update.docx" TargetMode="External"/><Relationship Id="rId2" Type="http://schemas.openxmlformats.org/officeDocument/2006/relationships/hyperlink" Target="https://mentor.ieee.org/802.11/dcn/21/11-21-1451-00-00be-cc36-cr-for-cids-8220-8221-and-400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52-00-00be-cc36-cr-for-cid-4273-and-5139.docx" TargetMode="External"/><Relationship Id="rId5" Type="http://schemas.openxmlformats.org/officeDocument/2006/relationships/hyperlink" Target="https://mentor.ieee.org/802.11/dcn/21/11-21-1251-01-00be-cc36-cr-for-9-2-4-frame-fields.docx" TargetMode="External"/><Relationship Id="rId4" Type="http://schemas.openxmlformats.org/officeDocument/2006/relationships/hyperlink" Target="https://mentor.ieee.org/802.11/dcn/21/11-21-1251-00-00be-cc36-cr-for-9-2-4-frame-fields.docx" TargetMode="Externa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4-01-00be-cr-for-intra-bss-and-inter-bss-classification.docx" TargetMode="External"/><Relationship Id="rId2" Type="http://schemas.openxmlformats.org/officeDocument/2006/relationships/hyperlink" Target="https://mentor.ieee.org/802.11/dcn/21/11-21-1224-10-00be-cc-36-cr-for-restricted-twt-setu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9-00-00be-cr-for-cid-4924-5186-5190-6041-6042.doc" TargetMode="External"/><Relationship Id="rId5" Type="http://schemas.openxmlformats.org/officeDocument/2006/relationships/hyperlink" Target="https://mentor.ieee.org/802.11/dcn/21/11-21-1587-02-00be-cc36-cr-for-listen-interval.docx" TargetMode="External"/><Relationship Id="rId4" Type="http://schemas.openxmlformats.org/officeDocument/2006/relationships/hyperlink" Target="https://mentor.ieee.org/802.11/dcn/21/11-21-1300-01-00be-cc36-cr-for-str-operation.docx" TargetMode="Externa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86-03-00be-cc36-for-intra-ppdu-power-save.docx" TargetMode="External"/><Relationship Id="rId2" Type="http://schemas.openxmlformats.org/officeDocument/2006/relationships/hyperlink" Target="https://mentor.ieee.org/802.11/dcn/21/11-21-1557-06-00be-cc36-resolution-for-cids-for-35-3-9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83-05-00be-cc34-cr-emlsr-part1.docx" TargetMode="External"/><Relationship Id="rId5" Type="http://schemas.openxmlformats.org/officeDocument/2006/relationships/hyperlink" Target="https://mentor.ieee.org/802.11/dcn/21/11-21-1657-01-00be-tgbe-cc36-misc-comment-resolutions.docx" TargetMode="External"/><Relationship Id="rId4" Type="http://schemas.openxmlformats.org/officeDocument/2006/relationships/hyperlink" Target="https://mentor.ieee.org/802.11/dcn/21/11-21-1610-01-00be-srs-control-crs.docx" TargetMode="Externa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2-01-00be-cr-for-cid-8061-and-6483.docx" TargetMode="External"/><Relationship Id="rId2" Type="http://schemas.openxmlformats.org/officeDocument/2006/relationships/hyperlink" Target="https://mentor.ieee.org/802.11/dcn/21/11-21-1659-02-00be-cc36-resolution-for-cid-400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703-01-00be-cr-for-cids-related-to-emlsr-in-clause-9.docx" TargetMode="External"/><Relationship Id="rId4" Type="http://schemas.openxmlformats.org/officeDocument/2006/relationships/hyperlink" Target="https://mentor.ieee.org/802.11/dcn/21/11-21-1702-02-00be-cr-for-cids-related-to-emlsr.docx" TargetMode="External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46-01-00be-cr-trigger-frame-special-user-info-field.docx" TargetMode="External"/><Relationship Id="rId2" Type="http://schemas.openxmlformats.org/officeDocument/2006/relationships/hyperlink" Target="https://mentor.ieee.org/802.11/dcn/21/11-21-1592-01-00be-cr-trigger-frame-padding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615-02-00be-cr-trigger-frame-subtypes.docx" TargetMode="Externa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13-01-00be-pdt-reference-for-sr.docx" TargetMode="Externa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12-01-00be-d1-0-cr-for-section-36-3-9-3.docx" TargetMode="Externa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7-01-00be-cr-for-amediumsyncthreshold.docx" TargetMode="External"/><Relationship Id="rId2" Type="http://schemas.openxmlformats.org/officeDocument/2006/relationships/hyperlink" Target="https://mentor.ieee.org/802.11/dcn/21/11-21-1561-01-00be-cc36-cr-for-cid-6630.docx" TargetMode="Externa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8-01-00be-cid-4598.docx" TargetMode="External"/><Relationship Id="rId7" Type="http://schemas.openxmlformats.org/officeDocument/2006/relationships/hyperlink" Target="https://mentor.ieee.org/802.11/dcn/21/11-21-1667-03-00be-cc36-cr-for-eht-ppdu-type.docx" TargetMode="External"/><Relationship Id="rId2" Type="http://schemas.openxmlformats.org/officeDocument/2006/relationships/hyperlink" Target="https://mentor.ieee.org/802.11/dcn/21/11-21-1473-03-00be-cc36-cr-on-cid-699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37-02-00be-cr-for-36-3-13-7.docx" TargetMode="External"/><Relationship Id="rId5" Type="http://schemas.openxmlformats.org/officeDocument/2006/relationships/hyperlink" Target="https://mentor.ieee.org/802.11/dcn/21/11-21-1520-03-00be-cr-for-b-4-36a-2.docx" TargetMode="External"/><Relationship Id="rId4" Type="http://schemas.openxmlformats.org/officeDocument/2006/relationships/hyperlink" Target="https://mentor.ieee.org/802.11/dcn/21/11-21-1515-04-00be-segment-deparser-cr-on-p802-11be-d1-0.doc" TargetMode="Externa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79-05-00be-cc36-cr-on-clause-9-4-2-295c.docx" TargetMode="External"/><Relationship Id="rId2" Type="http://schemas.openxmlformats.org/officeDocument/2006/relationships/hyperlink" Target="https://mentor.ieee.org/802.11/dcn/21/11-21-1615-02-00be-cr-trigger-frame-subtyp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38-04-00be-cc36-resolution-for-clause-35-11-2-2.docx" TargetMode="Externa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7-03-00be-cc36-cr-for-tspec-element.docx" TargetMode="Externa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04-02-00be-cc36-resolution-for-cids-related-to-nsep-3-1-3-4-c-3.docx" TargetMode="External"/><Relationship Id="rId2" Type="http://schemas.openxmlformats.org/officeDocument/2006/relationships/hyperlink" Target="https://mentor.ieee.org/802.11/dcn/21/11-21-1562-06-00be-cc36-resolution-for-cids-for-35-3-9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57-03-00be-tgbe-cc36-misc-comment-resolutions.docx" TargetMode="External"/><Relationship Id="rId5" Type="http://schemas.openxmlformats.org/officeDocument/2006/relationships/hyperlink" Target="https://mentor.ieee.org/802.11/dcn/21/11-21-1176-09-00be-cc36-resolution-for-cids-related-to-ml-advertisement-part-2.docx" TargetMode="External"/><Relationship Id="rId4" Type="http://schemas.openxmlformats.org/officeDocument/2006/relationships/hyperlink" Target="https://mentor.ieee.org/802.11/dcn/21/11-21-1714-03-00be-cc36-cr-for-traffic-indication-in-multiple-bssid-set.docx" TargetMode="External"/></Relationships>
</file>

<file path=ppt/slides/_rels/slide16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86-01-00be-cc36-resolution-for-cids-in-clause-35-3-4-3.docx" TargetMode="External"/><Relationship Id="rId2" Type="http://schemas.openxmlformats.org/officeDocument/2006/relationships/hyperlink" Target="https://mentor.ieee.org/802.11/dcn/21/11-21-1710-03-00be-cc36-resolution-for-cids-for-9-4-2.docx" TargetMode="Externa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3-01-00be-resolution-for-cid-5421.doc" TargetMode="External"/><Relationship Id="rId2" Type="http://schemas.openxmlformats.org/officeDocument/2006/relationships/hyperlink" Target="https://mentor.ieee.org/802.11/dcn/21/11-21-1614-01-00be-cr-for-36-3-13-5-segment-pars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78-01-00be-cc36-cr-on-annex-z-320mhz-example.doc" TargetMode="External"/><Relationship Id="rId5" Type="http://schemas.openxmlformats.org/officeDocument/2006/relationships/hyperlink" Target="https://mentor.ieee.org/802.11/dcn/21/11-21-1712-01-00be-cr-for-cc36-mu-mimo.docx" TargetMode="External"/><Relationship Id="rId4" Type="http://schemas.openxmlformats.org/officeDocument/2006/relationships/hyperlink" Target="https://mentor.ieee.org/802.11/dcn/21/11-21-1677-01-00be-cr-for-cids-on-36-3-2-1.docx" TargetMode="External"/></Relationships>
</file>

<file path=ppt/slides/_rels/slide16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94-01-00be-d1-0-comment-resolution-for-ofdm-modulation.docx" TargetMode="External"/><Relationship Id="rId2" Type="http://schemas.openxmlformats.org/officeDocument/2006/relationships/hyperlink" Target="https://mentor.ieee.org/802.11/dcn/21/11-21-1693-01-00be-d1-0-comment-resolution-for-non-ht-duplicate-transmiss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25-00-00be-cc36-cr-for-eht-service-field.docx" TargetMode="External"/><Relationship Id="rId5" Type="http://schemas.openxmlformats.org/officeDocument/2006/relationships/hyperlink" Target="https://mentor.ieee.org/802.11/dcn/21/11-21-1733-01-00be-cc36-cr-on-ppdu-encoding-process-part-2.docx" TargetMode="External"/><Relationship Id="rId4" Type="http://schemas.openxmlformats.org/officeDocument/2006/relationships/hyperlink" Target="https://mentor.ieee.org/802.11/dcn/21/11-21-1696-01-00be-cc36-cr-for-cid-4665-and-6902.docx" TargetMode="Externa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726-00-00be-cc36-cr-for-the-eht-phy-data-scrambler-and-descrambler.docx" TargetMode="Externa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0-02-00be-cr-for-par-throughput-verification.pptx" TargetMode="External"/><Relationship Id="rId2" Type="http://schemas.openxmlformats.org/officeDocument/2006/relationships/hyperlink" Target="https://mentor.ieee.org/802.11/dcn/21/11-21-1925-00-00be-cc36-cr-for-cids-5559-5560-556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933-00-00be-part-of-supported-eht-mcs-and-nss-set-field-cr-on-d1-0.do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18-26-00be-ieee-802-11be-cc36-comments.xlsx" TargetMode="Externa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98-02-00be-cc36-cr-for-r-twt-quieting-rules.docx" TargetMode="Externa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52-03-00be-nov-jan-tgbe-teleconference-minutes.docx" TargetMode="External"/><Relationship Id="rId2" Type="http://schemas.openxmlformats.org/officeDocument/2006/relationships/hyperlink" Target="https://mentor.ieee.org/802.11/dcn/21/11-21-1888-02-00be-tgbe-nov-2021-meeting-minutes.docx" TargetMode="External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59-00-00be-cc36-cr-eht-sig-misc.doc" TargetMode="External"/><Relationship Id="rId2" Type="http://schemas.openxmlformats.org/officeDocument/2006/relationships/hyperlink" Target="https://mentor.ieee.org/802.11/dcn/21/11-21-1538-03-00be-cid-4630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40-01-00be-cc36-cr-for-cid-7019-and-7378.docx" TargetMode="External"/><Relationship Id="rId5" Type="http://schemas.openxmlformats.org/officeDocument/2006/relationships/hyperlink" Target="https://mentor.ieee.org/802.11/dcn/21/11-21-1760-00-00be-36-1-1-introduction-to-the-eht-phy-cr-on-d1-0.doc" TargetMode="External"/><Relationship Id="rId4" Type="http://schemas.openxmlformats.org/officeDocument/2006/relationships/hyperlink" Target="https://mentor.ieee.org/802.11/dcn/21/11-21-1763-00-00be-36-2-3-trigvector-parameters-cr-d1-0.docx" TargetMode="External"/></Relationships>
</file>

<file path=ppt/slides/_rels/slide17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00-02-00be-cr-for-clause-36-3-2-2-subcarriers-and-resource-allocation-for-multiple-rus-part-1.doc" TargetMode="External"/><Relationship Id="rId2" Type="http://schemas.openxmlformats.org/officeDocument/2006/relationships/hyperlink" Target="https://mentor.ieee.org/802.11/dcn/21/11-21-1777-00-00be-cc36-cr-on-36-3-20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1-00be-cc36-crs-on-timing-related-parameters.docx" TargetMode="External"/><Relationship Id="rId5" Type="http://schemas.openxmlformats.org/officeDocument/2006/relationships/hyperlink" Target="https://mentor.ieee.org/802.11/dcn/21/11-21-1781-00-00be-updated-resolution-for-cid-7104.docx" TargetMode="External"/><Relationship Id="rId4" Type="http://schemas.openxmlformats.org/officeDocument/2006/relationships/hyperlink" Target="https://mentor.ieee.org/802.11/dcn/21/11-21-1762-02-00be-d1-0-crs-on-36-2-4-phy-config-vector-parameters.docx" TargetMode="External"/></Relationships>
</file>

<file path=ppt/slides/_rels/slide1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3-01-00be-cids-4558-and-4562.docx" TargetMode="External"/><Relationship Id="rId2" Type="http://schemas.openxmlformats.org/officeDocument/2006/relationships/hyperlink" Target="https://mentor.ieee.org/802.11/dcn/21/11-21-1912-01-00be-cr-for-section-36-3-11-12-on-p802-11be-d1-3-part-3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2-00be-cc36-crs-on-timing-related-parameters.docx" TargetMode="External"/><Relationship Id="rId5" Type="http://schemas.openxmlformats.org/officeDocument/2006/relationships/hyperlink" Target="https://mentor.ieee.org/802.11/dcn/21/11-21-1947-00-00be-cc36-cr-for-spatial-reuse-and-beamformed-in-txvector-and-rxvector.docx" TargetMode="External"/><Relationship Id="rId4" Type="http://schemas.openxmlformats.org/officeDocument/2006/relationships/hyperlink" Target="https://mentor.ieee.org/802.11/dcn/21/11-21-1922-00-00be-cc36-comment-resolutions-for-4-cids.docx" TargetMode="External"/></Relationships>
</file>

<file path=ppt/slides/_rels/slide1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03-02-00be-cc36-crs-on-cca-sensitivity.docx" TargetMode="External"/><Relationship Id="rId2" Type="http://schemas.openxmlformats.org/officeDocument/2006/relationships/hyperlink" Target="https://mentor.ieee.org/802.11/dcn/22/11-22-0001-02-00be-proposed-resolution-for-tgbe-cc36-comments-on-clause-36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22-00-00be-cr-for-cid-4993.docx" TargetMode="External"/><Relationship Id="rId5" Type="http://schemas.openxmlformats.org/officeDocument/2006/relationships/hyperlink" Target="https://mentor.ieee.org/802.11/dcn/21/11-21-2021-01-00be-more-mac-phy-layering-issues.docx" TargetMode="External"/><Relationship Id="rId4" Type="http://schemas.openxmlformats.org/officeDocument/2006/relationships/hyperlink" Target="https://mentor.ieee.org/802.11/dcn/21/11-21-1893-04-00be-cc36-crs-on-timing-related-parameters.docx" TargetMode="External"/></Relationships>
</file>

<file path=ppt/slides/_rels/slide17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10-05-00be-cc36-resolution-for-cids-for-9-4-2.docx" TargetMode="External"/><Relationship Id="rId2" Type="http://schemas.openxmlformats.org/officeDocument/2006/relationships/hyperlink" Target="https://mentor.ieee.org/802.11/dcn/21/11-21-1713-01-00be-cc36-cr-for-ml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34-13-00be-cr-ml-reconfiguration.docx" TargetMode="External"/><Relationship Id="rId5" Type="http://schemas.openxmlformats.org/officeDocument/2006/relationships/hyperlink" Target="https://mentor.ieee.org/802.11/dcn/21/11-21-1907-02-00be-cc36-cr-for-nsep-clause-35-11.docx" TargetMode="External"/><Relationship Id="rId4" Type="http://schemas.openxmlformats.org/officeDocument/2006/relationships/hyperlink" Target="https://mentor.ieee.org/802.11/dcn/21/11-21-1254-04-00be-cc36-cr-on-btm.do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8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1-00be-cr-for-11-3.docx" TargetMode="External"/><Relationship Id="rId2" Type="http://schemas.openxmlformats.org/officeDocument/2006/relationships/hyperlink" Target="https://mentor.ieee.org/802.11/dcn/21/11-21-1731-04-00be-cr-for-35-2-1-3-remaining-part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4-01-00be-cr-for-cids-on-tid-to-link-mapping.docx" TargetMode="External"/><Relationship Id="rId5" Type="http://schemas.openxmlformats.org/officeDocument/2006/relationships/hyperlink" Target="https://mentor.ieee.org/802.11/dcn/21/11-21-0287-09-00be-cc34-cr-emlsr-part2.docx" TargetMode="External"/><Relationship Id="rId4" Type="http://schemas.openxmlformats.org/officeDocument/2006/relationships/hyperlink" Target="https://mentor.ieee.org/802.11/dcn/21/11-21-1898-07-00be-cc36-resolution-to-cids-for-35-3-6-1-1.docx" TargetMode="External"/></Relationships>
</file>

<file path=ppt/slides/_rels/slide18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2-00be-cr-for-11-3.docx" TargetMode="External"/><Relationship Id="rId2" Type="http://schemas.openxmlformats.org/officeDocument/2006/relationships/hyperlink" Target="https://mentor.ieee.org/802.11/dcn/21/11-21-1990-01-00be-simulation-evaluation-of-restricted-twt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894-02-00be-cr-for-cids-on-tid-to-link-mapping.docx" TargetMode="External"/><Relationship Id="rId4" Type="http://schemas.openxmlformats.org/officeDocument/2006/relationships/hyperlink" Target="https://mentor.ieee.org/802.11/dcn/21/11-21-1511-03-00be-cr-on-mscs-scs-clarifications.docx" TargetMode="External"/></Relationships>
</file>

<file path=ppt/slides/_rels/slide18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42-02-00be-cc36-cr-for-14-cids-in-clause-35-5-2.docx" TargetMode="External"/><Relationship Id="rId2" Type="http://schemas.openxmlformats.org/officeDocument/2006/relationships/hyperlink" Target="https://mentor.ieee.org/802.11/dcn/21/11-21-1700-01-00be-cr-puncturing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2013-00-00be-cr-for-35-5-3-part2.docx" TargetMode="External"/><Relationship Id="rId4" Type="http://schemas.openxmlformats.org/officeDocument/2006/relationships/hyperlink" Target="https://mentor.ieee.org/802.11/dcn/21/11-21-2038-00-00be-proposed-resolution-for-tgbe-cc36-comments-on-clause-3.docx" TargetMode="External"/></Relationships>
</file>

<file path=ppt/slides/_rels/slide18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87-01-00be-annex-z-example-for-small-rus-mrus.docx" TargetMode="External"/><Relationship Id="rId2" Type="http://schemas.openxmlformats.org/officeDocument/2006/relationships/hyperlink" Target="https://mentor.ieee.org/802.11/dcn/21/11-21-1583-02-00be-proposed-draft-text-additional-changes-to-sounding-fb.docx" TargetMode="External"/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29-04-00be-cc36-cr-for-some-cids-for-35-7-4-1-rtwt-channel-access.docx" TargetMode="External"/><Relationship Id="rId2" Type="http://schemas.openxmlformats.org/officeDocument/2006/relationships/hyperlink" Target="https://mentor.ieee.org/802.11/dcn/21/11-21-1918-02-00be-resolution-to-cc36-cid-430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911-02-00be-cc36-cr-realted-to-nsep-qmf.docx" TargetMode="External"/><Relationship Id="rId4" Type="http://schemas.openxmlformats.org/officeDocument/2006/relationships/hyperlink" Target="https://mentor.ieee.org/802.11/dcn/21/11-21-1930-02-00be-cc36-cr-for-some-cids-for-35-7-4-2-rtwt-quiet-interval.docx" TargetMode="Externa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13-04-00be-cr-for-35-5-3-part2.docx" TargetMode="External"/><Relationship Id="rId2" Type="http://schemas.openxmlformats.org/officeDocument/2006/relationships/hyperlink" Target="https://mentor.ieee.org/802.11/dcn/21/11-21-2012-02-00be-cr-for-35-5-3-part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1-05-00be-cc36-comment-resolution-subclause-35-3-7-2.docx" TargetMode="External"/><Relationship Id="rId5" Type="http://schemas.openxmlformats.org/officeDocument/2006/relationships/hyperlink" Target="https://mentor.ieee.org/802.11/dcn/21/11-21-2014-00-00be-cr-for-35-5-3-part3.docx" TargetMode="External"/><Relationship Id="rId4" Type="http://schemas.openxmlformats.org/officeDocument/2006/relationships/hyperlink" Target="https://mentor.ieee.org/802.11/dcn/21/11-21-2019-05-00be-cc36-cr-for-cid-5675-7793.docx" TargetMode="External"/></Relationships>
</file>

<file path=ppt/slides/_rels/slide1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28-00-00be-cc36-cr-on-eht-phy-introduction-ndp-related-cids.docx" TargetMode="External"/><Relationship Id="rId2" Type="http://schemas.openxmlformats.org/officeDocument/2006/relationships/hyperlink" Target="https://mentor.ieee.org/802.11/dcn/22/11-22-0066-02-00be-cids-in-eht-phy-introduction-cc36-cr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2035-02-00be-cr-d1-0-txvector-rxvector-parameters.docx" TargetMode="External"/><Relationship Id="rId4" Type="http://schemas.openxmlformats.org/officeDocument/2006/relationships/hyperlink" Target="https://mentor.ieee.org/802.11/dcn/22/11-22-0062-00-00be-cc36-cr-for-nominal-packet-padding-values-part-1.docx" TargetMode="External"/></Relationships>
</file>

<file path=ppt/slides/_rels/slide18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85-08-00be-cc36-cr-for-aar.docx" TargetMode="External"/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09-00-00be-cr-for-3-2.docx" TargetMode="External"/><Relationship Id="rId2" Type="http://schemas.openxmlformats.org/officeDocument/2006/relationships/hyperlink" Target="https://mentor.ieee.org/802.11/dcn/21/11-21-1802-09-00be-cc36-crs-restricted-twt-additional-rules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965-08-00be-pdt-mac-mlo-mandatory-optional.docx" TargetMode="External"/><Relationship Id="rId2" Type="http://schemas.openxmlformats.org/officeDocument/2006/relationships/hyperlink" Target="https://mentor.ieee.org/802.11/dcn/22/11-22-0023-03-00be-large-bandwidth-support.docx" TargetMode="External"/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16-02-00be-jan-mar-tgbe-teleconference-minutes.docx" TargetMode="External"/><Relationship Id="rId2" Type="http://schemas.openxmlformats.org/officeDocument/2006/relationships/hyperlink" Target="https://mentor.ieee.org/802.11/dcn/22/11-22-0142-03-00be-tgbe-jan-2022-meeting-minutes.docx" TargetMode="External"/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01-05-00be-cc36-comment-resolution-subclause-35-3-7-2.docx" TargetMode="External"/><Relationship Id="rId2" Type="http://schemas.openxmlformats.org/officeDocument/2006/relationships/hyperlink" Target="https://mentor.ieee.org/802.11/dcn/21/11-21-2035-02-00be-cr-d1-0-txvector-rxvector-parameters.docx" TargetMode="External"/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5-01-00be-cc36-comment-resolution-on-u-sig-part-3.docx" TargetMode="External"/><Relationship Id="rId2" Type="http://schemas.openxmlformats.org/officeDocument/2006/relationships/hyperlink" Target="https://mentor.ieee.org/802.11/dcn/22/11-22-0063-01-00be-cc36-cr-for-eht-ppe-thresholds-fiel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113-02-00be-cc36-cr-for-ltf.docx" TargetMode="External"/><Relationship Id="rId5" Type="http://schemas.openxmlformats.org/officeDocument/2006/relationships/hyperlink" Target="https://mentor.ieee.org/802.11/dcn/21/11-21-2003-01-00be-cc36-comment-resolutions-for-cid-4985.doc" TargetMode="External"/><Relationship Id="rId4" Type="http://schemas.openxmlformats.org/officeDocument/2006/relationships/hyperlink" Target="https://mentor.ieee.org/802.11/dcn/22/11-22-0078-02-00be-cc36-comment-resolution-on-u-sig-part-5.docx" TargetMode="External"/></Relationships>
</file>

<file path=ppt/slides/_rels/slide19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86-03-00be-cr-for-cids-on-36-3-2-7.docx" TargetMode="External"/><Relationship Id="rId2" Type="http://schemas.openxmlformats.org/officeDocument/2006/relationships/hyperlink" Target="https://mentor.ieee.org/802.11/dcn/22/11-22-0144-01-00be-crs-on-data-field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2/11-22-0183-02-00be-cc36-cr-for-nominal-packet-padding-values-part-2.docx" TargetMode="External"/><Relationship Id="rId4" Type="http://schemas.openxmlformats.org/officeDocument/2006/relationships/hyperlink" Target="https://mentor.ieee.org/802.11/dcn/21/11-21-1672-08-00be-some-mac-phy-layering-issues.docx" TargetMode="External"/></Relationships>
</file>

<file path=ppt/slides/_rels/slide19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95-02-00be-phytxrxvector-cid4643.docx" TargetMode="External"/><Relationship Id="rId7" Type="http://schemas.openxmlformats.org/officeDocument/2006/relationships/hyperlink" Target="https://mentor.ieee.org/802.11/dcn/22/11-22-0321-01-00be-eht-phy-mib.docx" TargetMode="External"/><Relationship Id="rId2" Type="http://schemas.openxmlformats.org/officeDocument/2006/relationships/hyperlink" Target="https://mentor.ieee.org/802.11/dcn/21/11-21-1220-01-00be-cc36-cr-on-eht-phy-introduction-20mhz-device-related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277-01-00be-cc36-comment-resolution-for-subclause-36-3-5.docx" TargetMode="External"/><Relationship Id="rId5" Type="http://schemas.openxmlformats.org/officeDocument/2006/relationships/hyperlink" Target="https://mentor.ieee.org/802.11/dcn/22/11-22-0231-00-00be-cc36-cr-for-ul-power-headroom.docx" TargetMode="External"/><Relationship Id="rId4" Type="http://schemas.openxmlformats.org/officeDocument/2006/relationships/hyperlink" Target="https://mentor.ieee.org/802.11/dcn/22/11-22-0133-02-00be-cc36-cr-for-cids-5461-and-8089-related-to-ru-allocation.docx" TargetMode="External"/></Relationships>
</file>

<file path=ppt/slides/_rels/slide1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2-11-00be-cc36-resolution-for-cids-for-35-3-9-2.docx" TargetMode="External"/><Relationship Id="rId2" Type="http://schemas.openxmlformats.org/officeDocument/2006/relationships/hyperlink" Target="https://mentor.ieee.org/802.11/dcn/21/11-21-1980-04-00be-cc36-cr-for-critical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930-06-00be-cc36-cr-for-some-cids-for-35-7-4-2-rtwt-quiet-interval.docx" TargetMode="External"/><Relationship Id="rId5" Type="http://schemas.openxmlformats.org/officeDocument/2006/relationships/hyperlink" Target="https://mentor.ieee.org/802.11/dcn/21/11-21-1768-07-00be-cc36-cr-for-restricted-twt-schedule-announcement.docx" TargetMode="External"/><Relationship Id="rId4" Type="http://schemas.openxmlformats.org/officeDocument/2006/relationships/hyperlink" Target="https://mentor.ieee.org/802.11/dcn/21/11-21-2020-02-00be-cc36-cr-for-nsep-comments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70-04-00be-cc36-cr-for-cid-5919.docx" TargetMode="External"/><Relationship Id="rId2" Type="http://schemas.openxmlformats.org/officeDocument/2006/relationships/hyperlink" Target="https://mentor.ieee.org/802.11/dcn/21/11-21-1786-07-00be-cr-for-nstr-mobile-ap-mlo-part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72-03-00be-cc36-resolution-for-cids-related-to-mlo-power-save.docx" TargetMode="External"/><Relationship Id="rId5" Type="http://schemas.openxmlformats.org/officeDocument/2006/relationships/hyperlink" Target="https://mentor.ieee.org/802.11/dcn/21/11-21-1184-03-00be-cc36-resolution-for-cids-related-to-mbssid-part-1.docx" TargetMode="External"/><Relationship Id="rId4" Type="http://schemas.openxmlformats.org/officeDocument/2006/relationships/hyperlink" Target="https://mentor.ieee.org/802.11/dcn/21/11-21-1271-04-00be-cc36-cr-on-ft-action-frame.doc" TargetMode="External"/></Relationships>
</file>

<file path=ppt/slides/_rels/slide2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61-03-00be-cr-for-a-mpdu-in-eht-ppdu.docx" TargetMode="External"/><Relationship Id="rId2" Type="http://schemas.openxmlformats.org/officeDocument/2006/relationships/hyperlink" Target="https://mentor.ieee.org/802.11/dcn/21/11-21-1509-02-00be-cc36-comment-resolution-triggered-txop-shar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24-04-00be-cc36-resolution-for-cids-related-to-ml-element-part-2.docx" TargetMode="External"/><Relationship Id="rId5" Type="http://schemas.openxmlformats.org/officeDocument/2006/relationships/hyperlink" Target="https://mentor.ieee.org/802.11/dcn/21/11-21-1484-06-00be-cc36-cr-emlsr-medium-sync.docx" TargetMode="External"/><Relationship Id="rId4" Type="http://schemas.openxmlformats.org/officeDocument/2006/relationships/hyperlink" Target="https://mentor.ieee.org/802.11/dcn/21/11-21-1856-01-00be-cc36-cr-for-cid-6979.docx" TargetMode="External"/></Relationships>
</file>

<file path=ppt/slides/_rels/slide20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93-00-00be-cc36-cr-clause-9.docx" TargetMode="External"/><Relationship Id="rId2" Type="http://schemas.openxmlformats.org/officeDocument/2006/relationships/hyperlink" Target="https://mentor.ieee.org/802.11/dcn/22/11-22-0201-02-00be-cc36-cr-for-for-subclause-35-3-13.docx" TargetMode="External"/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39-01-00be-cc36-cr-for-remaining-cids-on-aar.docx" TargetMode="External"/><Relationship Id="rId2" Type="http://schemas.openxmlformats.org/officeDocument/2006/relationships/hyperlink" Target="https://mentor.ieee.org/802.11/dcn/21/11-21-1681-15-00be-resolutions-for-cids-related-to-annex-b.docx" TargetMode="External"/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37-01-00be-cr-for-trigger-frame-and-puncturing.docx" TargetMode="External"/><Relationship Id="rId2" Type="http://schemas.openxmlformats.org/officeDocument/2006/relationships/hyperlink" Target="https://mentor.ieee.org/802.11/dcn/22/11-22-0027-03-00be-cr-for-tid-mapping-and-eml-notification-primitive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83-02-00be-cc36-resolution-to-cids-for-35-9.docx" TargetMode="External"/><Relationship Id="rId5" Type="http://schemas.openxmlformats.org/officeDocument/2006/relationships/hyperlink" Target="https://mentor.ieee.org/802.11/dcn/22/11-22-0171-00-00be-cr-for-eht-dl-mu-operation.docx" TargetMode="External"/><Relationship Id="rId4" Type="http://schemas.openxmlformats.org/officeDocument/2006/relationships/hyperlink" Target="https://mentor.ieee.org/802.11/dcn/22/11-22-0155-00-00be-cr-for-10-13-ppdu-duration-constraint.docx" TargetMode="External"/></Relationships>
</file>

<file path=ppt/slides/_rels/slide20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28-02-00be-cr-for-6-3-5-to-6-3-8.docx" TargetMode="External"/><Relationship Id="rId2" Type="http://schemas.openxmlformats.org/officeDocument/2006/relationships/hyperlink" Target="https://mentor.ieee.org/802.11/dcn/22/11-22-0230-03-00be-cc36-cr-of-cid-4147-and-5311.docx" TargetMode="External"/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33-05-00be-cc36-cr-on-eht-operation-element.doc" TargetMode="External"/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33-05-00be-cc36-cr-on-eht-operation-element.doc" TargetMode="External"/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346-00-00be-cc36-comment-resolutions-for-cid-4663.docx" TargetMode="External"/><Relationship Id="rId3" Type="http://schemas.openxmlformats.org/officeDocument/2006/relationships/hyperlink" Target="https://mentor.ieee.org/802.11/dcn/22/11-22-0307-02-00be-cc36-comment-resolution-on-u-sig-part-6.docx" TargetMode="External"/><Relationship Id="rId7" Type="http://schemas.openxmlformats.org/officeDocument/2006/relationships/hyperlink" Target="https://mentor.ieee.org/802.11/dcn/22/11-22-0322-01-00be-d1-0-crs-on-36-2-6-1.docx" TargetMode="External"/><Relationship Id="rId2" Type="http://schemas.openxmlformats.org/officeDocument/2006/relationships/hyperlink" Target="https://mentor.ieee.org/802.11/dcn/22/11-22-0384-02-00be-cr-for-cids-on-36-3-2-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383-03-00be-cr-for-clause-36-3-2-2-subcarriers-and-resource-allocation-for-multiple-rus-part-2.doc" TargetMode="External"/><Relationship Id="rId5" Type="http://schemas.openxmlformats.org/officeDocument/2006/relationships/hyperlink" Target="https://mentor.ieee.org/802.11/dcn/22/11-22-0323-00-00be-d1-0-crs-on-36-3-13-13-dcm.docx" TargetMode="External"/><Relationship Id="rId4" Type="http://schemas.openxmlformats.org/officeDocument/2006/relationships/hyperlink" Target="https://mentor.ieee.org/802.11/dcn/22/11-22-0324-00-00be-d1-0-crs-on-36-2-6-support-for-non-ht-ht-vht-and-he-formats.docx" TargetMode="External"/></Relationships>
</file>

<file path=ppt/slides/_rels/slide2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472-00-00be-cc36-comment-resolution-on-u-sig-part-7.docx" TargetMode="External"/><Relationship Id="rId13" Type="http://schemas.openxmlformats.org/officeDocument/2006/relationships/hyperlink" Target="https://mentor.ieee.org/802.11/dcn/21/11-21-1018-47-00be-ieee-802-11be-cc36-comments.xlsx" TargetMode="External"/><Relationship Id="rId3" Type="http://schemas.openxmlformats.org/officeDocument/2006/relationships/hyperlink" Target="https://mentor.ieee.org/802.11/dcn/22/11-22-0419-01-00be-cc36-cr-on-cid-6118-and-6915.docx" TargetMode="External"/><Relationship Id="rId7" Type="http://schemas.openxmlformats.org/officeDocument/2006/relationships/hyperlink" Target="https://mentor.ieee.org/802.11/dcn/22/11-22-0475-00-00be-proposed-resolutions-to-cid-4847-and-7661.docx" TargetMode="External"/><Relationship Id="rId12" Type="http://schemas.openxmlformats.org/officeDocument/2006/relationships/hyperlink" Target="https://mentor.ieee.org/802.11/dcn/22/11-22-0483-00-00be-scrambler-initial-value.docx" TargetMode="External"/><Relationship Id="rId2" Type="http://schemas.openxmlformats.org/officeDocument/2006/relationships/hyperlink" Target="https://mentor.ieee.org/802.11/dcn/22/11-22-0429-00-00be-cc36-remaining-phy-introduction-related-cr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456-02-00be-d1-0-cr-on-cid4574.docx" TargetMode="External"/><Relationship Id="rId11" Type="http://schemas.openxmlformats.org/officeDocument/2006/relationships/hyperlink" Target="https://mentor.ieee.org/802.11/dcn/22/11-22-0441-02-00be-cr-for-section-36-3-11-12-on-p802-11be-d1-4-part-4.doc" TargetMode="External"/><Relationship Id="rId5" Type="http://schemas.openxmlformats.org/officeDocument/2006/relationships/hyperlink" Target="https://mentor.ieee.org/802.11/dcn/22/11-22-0420-00-00be-cc36-comment-resolution-on-36-3-3.docx" TargetMode="External"/><Relationship Id="rId10" Type="http://schemas.openxmlformats.org/officeDocument/2006/relationships/hyperlink" Target="https://mentor.ieee.org/802.11/dcn/21/11-21-1563-03-00be-dynamic-range-of-4kqam.docx" TargetMode="External"/><Relationship Id="rId4" Type="http://schemas.openxmlformats.org/officeDocument/2006/relationships/hyperlink" Target="https://mentor.ieee.org/802.11/dcn/22/11-22-0369-00-00be-cc36-cr-on-36-3-17.doc" TargetMode="External"/><Relationship Id="rId9" Type="http://schemas.openxmlformats.org/officeDocument/2006/relationships/hyperlink" Target="https://mentor.ieee.org/802.11/dcn/22/11-22-0479-00-00be-cr-for-cid-7172.docx" TargetMode="External"/></Relationships>
</file>

<file path=ppt/slides/_rels/slide2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17-06-00be-cc36-cr-for-cids-related-to-35-11-3.docx" TargetMode="External"/><Relationship Id="rId7" Type="http://schemas.openxmlformats.org/officeDocument/2006/relationships/hyperlink" Target="https://mentor.ieee.org/802.11/dcn/22/11-22-0196-01-00be-cc36-cr-ml-traffic-indication.docx" TargetMode="External"/><Relationship Id="rId2" Type="http://schemas.openxmlformats.org/officeDocument/2006/relationships/hyperlink" Target="https://mentor.ieee.org/802.11/dcn/22/11-22-0214-02-00be-cc36-cr-emls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193-01-00be-cc36-cr-clause-9.docx" TargetMode="External"/><Relationship Id="rId5" Type="http://schemas.openxmlformats.org/officeDocument/2006/relationships/hyperlink" Target="https://mentor.ieee.org/802.11/dcn/21/11-21-1840-04-00be-cc36-cr-for-emlmr-links.docx" TargetMode="External"/><Relationship Id="rId4" Type="http://schemas.openxmlformats.org/officeDocument/2006/relationships/hyperlink" Target="https://mentor.ieee.org/802.11/dcn/21/11-21-1436-02-00be-resolution-for-cids-related-to-tdls-operation-with-mlo-part-2.docx" TargetMode="External"/></Relationships>
</file>

<file path=ppt/slides/_rels/slide2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30-04-00be-cc36-cr-of-cid-4147-and-5311.docx" TargetMode="External"/><Relationship Id="rId2" Type="http://schemas.openxmlformats.org/officeDocument/2006/relationships/hyperlink" Target="https://mentor.ieee.org/802.11/dcn/22/11-22-0226-04-00be-cr-for-missing-elements-in-clause-6-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2/11-22-0484-00-00be-remaining-cids-in-6-3.docx" TargetMode="External"/><Relationship Id="rId4" Type="http://schemas.openxmlformats.org/officeDocument/2006/relationships/hyperlink" Target="https://mentor.ieee.org/802.11/dcn/22/11-22-0331-01-00be-proposed-resolutions-to-cids-4517-5573-and-6106.docx" TargetMode="Externa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33-05-00be-cc36-cr-on-eht-operation-element.doc" TargetMode="External"/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039-03-00be-cc36-cr-on-35-2-1-3-part-2.docx" TargetMode="External"/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075-03-00be-cr-for-cids-on-sta-id.docx" TargetMode="External"/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877-08-00be-cr-for-mld-individually-addressed-management-frame-delivery.docx" TargetMode="External"/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10-09-00be-soft-ap-mlo-part1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5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2-01-00be-cc36-cr-on-5174.doc" TargetMode="External"/><Relationship Id="rId7" Type="http://schemas.openxmlformats.org/officeDocument/2006/relationships/hyperlink" Target="https://mentor.ieee.org/802.11/dcn/22/11-22-0439-02-00be-cc36-cr-for-remaining-cids-about-critical-update.docx" TargetMode="External"/><Relationship Id="rId2" Type="http://schemas.openxmlformats.org/officeDocument/2006/relationships/hyperlink" Target="https://mentor.ieee.org/802.11/dcn/22/11-22-0308-04-00be-cc36-resolution-for-cids-related-to-ml-advertisement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392-00-00be-cc36-crs-for-some-cids-on-restricted-twt.docx" TargetMode="External"/><Relationship Id="rId5" Type="http://schemas.openxmlformats.org/officeDocument/2006/relationships/hyperlink" Target="https://mentor.ieee.org/802.11/dcn/21/11-21-1277-01-00be-cc36-cr-for-d1-0-group-key-handshake-cids.docx" TargetMode="External"/><Relationship Id="rId4" Type="http://schemas.openxmlformats.org/officeDocument/2006/relationships/hyperlink" Target="https://mentor.ieee.org/802.11/dcn/22/11-22-0292-04-00be-cc36-mlo-power-save-procedures-part-2.docx" TargetMode="External"/></Relationships>
</file>

<file path=ppt/slides/_rels/slide2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06-01-00be-cc36-cr-emlsr-misc.docx" TargetMode="External"/><Relationship Id="rId2" Type="http://schemas.openxmlformats.org/officeDocument/2006/relationships/hyperlink" Target="https://mentor.ieee.org/802.11/dcn/22/11-22-0508-02-00be-cc36-resolution-to-cids-for-35-3-6.docx" TargetMode="External"/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75-02-00be-proposed-cr-for-clause-35-3-15-6-sync-ppdu-start-time.docx" TargetMode="External"/><Relationship Id="rId7" Type="http://schemas.openxmlformats.org/officeDocument/2006/relationships/hyperlink" Target="https://mentor.ieee.org/802.11/dcn/22/11-22-0075-04-00be-cr-for-cids-on-sta-id.docx" TargetMode="External"/><Relationship Id="rId2" Type="http://schemas.openxmlformats.org/officeDocument/2006/relationships/hyperlink" Target="https://mentor.ieee.org/802.11/dcn/21/11-21-1825-01-00be-remaining-cr-for-35-3-15-8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214-05-00be-cc36-cr-emlsr.docx" TargetMode="External"/><Relationship Id="rId5" Type="http://schemas.openxmlformats.org/officeDocument/2006/relationships/hyperlink" Target="https://mentor.ieee.org/802.11/dcn/21/11-21-1184-03-00be-cc36-resolution-for-cids-related-to-mbssid-part-1.docx" TargetMode="External"/><Relationship Id="rId4" Type="http://schemas.openxmlformats.org/officeDocument/2006/relationships/hyperlink" Target="https://mentor.ieee.org/802.11/dcn/21/11-21-1277-01-00be-cc36-cr-for-d1-0-group-key-handshake-cids.docx" TargetMode="External"/></Relationships>
</file>

<file path=ppt/slides/_rels/slide2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85-05-00be-cc36-resolution-for-cids-related-to-mbssid-part-2.docx" TargetMode="External"/><Relationship Id="rId7" Type="http://schemas.openxmlformats.org/officeDocument/2006/relationships/hyperlink" Target="https://mentor.ieee.org/802.11/dcn/21/11-21-2027-04-00be-cc36-resolution-for-cids-in-clause-35-3-4-3-part-2.docx" TargetMode="External"/><Relationship Id="rId2" Type="http://schemas.openxmlformats.org/officeDocument/2006/relationships/hyperlink" Target="https://mentor.ieee.org/802.11/dcn/22/11-22-0382-03-00be-cc36-cr-for-remaining-cids-in-subclause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326-05-00be-cc36-cr-for-35-6-1.docx" TargetMode="External"/><Relationship Id="rId5" Type="http://schemas.openxmlformats.org/officeDocument/2006/relationships/hyperlink" Target="https://mentor.ieee.org/802.11/dcn/22/11-22-0392-01-00be-cc36-crs-for-some-cids-on-restricted-twt.docx" TargetMode="External"/><Relationship Id="rId4" Type="http://schemas.openxmlformats.org/officeDocument/2006/relationships/hyperlink" Target="https://mentor.ieee.org/802.11/dcn/21/11-21-1582-05-00be-cc36-resolution-for-cids-related-to-mlo-ba-procedures-part-2.docx" TargetMode="External"/></Relationships>
</file>

<file path=ppt/slides/_rels/slide2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12-02-00be-cr-for-35-5-3-part1.docx" TargetMode="External"/><Relationship Id="rId7" Type="http://schemas.openxmlformats.org/officeDocument/2006/relationships/hyperlink" Target="https://mentor.ieee.org/802.11/dcn/22/11-22-0525-01-00be-cc36-cr-on-cid-4300-and-5947.docx" TargetMode="External"/><Relationship Id="rId2" Type="http://schemas.openxmlformats.org/officeDocument/2006/relationships/hyperlink" Target="https://mentor.ieee.org/802.11/dcn/21/11-21-2014-03-00be-cr-for-35-5-3-part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388-01-00be-cc36-cr-on-cid-5497.doc" TargetMode="External"/><Relationship Id="rId5" Type="http://schemas.openxmlformats.org/officeDocument/2006/relationships/hyperlink" Target="https://mentor.ieee.org/802.11/dcn/22/11-22-0537-01-00be-cr-trigger-subclause-structure-8067-6694.docx" TargetMode="External"/><Relationship Id="rId4" Type="http://schemas.openxmlformats.org/officeDocument/2006/relationships/hyperlink" Target="https://mentor.ieee.org/802.11/dcn/22/11-22-0452-02-00be-cr-trigger-frame-and-ss.docx" TargetMode="External"/></Relationships>
</file>

<file path=ppt/slides/_rels/slide2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77-03-00be-cr-for-low-latency-bsr.pptx" TargetMode="External"/><Relationship Id="rId7" Type="http://schemas.openxmlformats.org/officeDocument/2006/relationships/hyperlink" Target="https://mentor.ieee.org/802.11/dcn/21/11-21-0386-07-00be-cc34-resolution-for-cid-1038.docx" TargetMode="External"/><Relationship Id="rId2" Type="http://schemas.openxmlformats.org/officeDocument/2006/relationships/hyperlink" Target="https://mentor.ieee.org/802.11/dcn/21/11-21-1483-04-00be-cc36-cr-cid-788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76-11-00be-cc36-resolution-for-cids-related-to-ml-advertisement-part-2.docx" TargetMode="External"/><Relationship Id="rId5" Type="http://schemas.openxmlformats.org/officeDocument/2006/relationships/hyperlink" Target="https://mentor.ieee.org/802.11/dcn/21/11-21-1718-04-00be-cc36-cr-for-rtwt-sp-protection.docx" TargetMode="External"/><Relationship Id="rId4" Type="http://schemas.openxmlformats.org/officeDocument/2006/relationships/hyperlink" Target="https://mentor.ieee.org/802.11/dcn/21/11-21-1686-03-00be-cr-for-low-latency-stream-identification.ppt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99-05-00be-cc36-cr-for-r-twt-rbo-before-service-period.docx" TargetMode="External"/><Relationship Id="rId2" Type="http://schemas.openxmlformats.org/officeDocument/2006/relationships/hyperlink" Target="https://mentor.ieee.org/802.11/dcn/21/11-21-1902-04-00be-cc36-cr-for-rtwt-low-lat-differenti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98-02-00be-cc36-cr-for-r-twt-quieting-rules.docx" TargetMode="External"/><Relationship Id="rId5" Type="http://schemas.openxmlformats.org/officeDocument/2006/relationships/hyperlink" Target="https://mentor.ieee.org/802.11/dcn/21/11-21-1224-12-00be-cc-36-cr-for-restricted-twt-setup.docx" TargetMode="External"/><Relationship Id="rId4" Type="http://schemas.openxmlformats.org/officeDocument/2006/relationships/hyperlink" Target="https://mentor.ieee.org/802.11/dcn/21/11-21-1147-08-00be-cc36-cr-35-6-restricted-twt-announcement.docx" TargetMode="External"/></Relationships>
</file>

<file path=ppt/slides/_rels/slide2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7-09-00be-cc34-cr-emlsr-part2.docx" TargetMode="External"/><Relationship Id="rId7" Type="http://schemas.openxmlformats.org/officeDocument/2006/relationships/hyperlink" Target="https://mentor.ieee.org/802.11/dcn/21/11-21-1706-02-00be-cr-for-cids-related-to-emlsr-beacon-transmission-and-reception.docx" TargetMode="External"/><Relationship Id="rId2" Type="http://schemas.openxmlformats.org/officeDocument/2006/relationships/hyperlink" Target="https://mentor.ieee.org/802.11/dcn/21/11-21-1591-03-00be-multi-link-association-terminology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62-08-00be-cc36-resolution-for-cids-for-35-3-9-2.docx" TargetMode="External"/><Relationship Id="rId5" Type="http://schemas.openxmlformats.org/officeDocument/2006/relationships/hyperlink" Target="https://mentor.ieee.org/802.11/dcn/21/11-21-1533-05-00be-cc36-cr-on-eht-operation-element.doc" TargetMode="External"/><Relationship Id="rId4" Type="http://schemas.openxmlformats.org/officeDocument/2006/relationships/hyperlink" Target="https://mentor.ieee.org/802.11/dcn/21/11-21-1509-02-00be-cc36-comment-resolution-triggered-txop-sharing.docx" TargetMode="External"/></Relationships>
</file>

<file path=ppt/slides/_rels/slide2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01-05-00be-cc36-comment-resolution-subclause-35-3-7-2.docx" TargetMode="External"/><Relationship Id="rId7" Type="http://schemas.openxmlformats.org/officeDocument/2006/relationships/hyperlink" Target="https://mentor.ieee.org/802.11/dcn/21/11-21-1786-07-00be-cr-for-nstr-mobile-ap-mlo-part2.docx" TargetMode="External"/><Relationship Id="rId2" Type="http://schemas.openxmlformats.org/officeDocument/2006/relationships/hyperlink" Target="https://mentor.ieee.org/802.11/dcn/21/11-21-1509-02-00be-cc36-comment-resolution-triggered-txop-shar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78-02-00be-eht-sounding-enhancements.pptx" TargetMode="External"/><Relationship Id="rId5" Type="http://schemas.openxmlformats.org/officeDocument/2006/relationships/hyperlink" Target="https://mentor.ieee.org/802.11/dcn/21/11-21-1731-04-00be-cr-for-35-2-1-3-remaining-part1.docx" TargetMode="External"/><Relationship Id="rId4" Type="http://schemas.openxmlformats.org/officeDocument/2006/relationships/hyperlink" Target="https://mentor.ieee.org/802.11/dcn/21/11-21-1713-01-00be-cc36-cr-for-ml-element-usage.docx" TargetMode="External"/></Relationships>
</file>

<file path=ppt/slides/_rels/slide23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285-00-00be-cc36-cr-on-cid-5447.doc" TargetMode="External"/><Relationship Id="rId3" Type="http://schemas.openxmlformats.org/officeDocument/2006/relationships/hyperlink" Target="https://mentor.ieee.org/802.11/dcn/21/11-21-1808-01-00be-cc36-cr-of-cid-8197.docx" TargetMode="External"/><Relationship Id="rId7" Type="http://schemas.openxmlformats.org/officeDocument/2006/relationships/hyperlink" Target="https://mentor.ieee.org/802.11/dcn/21/11-21-1978-01-00be-cr-for-11-3.docx" TargetMode="External"/><Relationship Id="rId2" Type="http://schemas.openxmlformats.org/officeDocument/2006/relationships/hyperlink" Target="https://mentor.ieee.org/802.11/dcn/21/11-21-1802-03-00be-cc36-crs-restricted-twt-additional-rule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9-00-00be-cc36-resolution-to-cids-for-35-3-4-5.docx" TargetMode="External"/><Relationship Id="rId5" Type="http://schemas.openxmlformats.org/officeDocument/2006/relationships/hyperlink" Target="https://mentor.ieee.org/802.11/dcn/21/11-21-1898-07-00be-cc36-resolution-to-cids-for-35-3-6-1-1.docx" TargetMode="External"/><Relationship Id="rId4" Type="http://schemas.openxmlformats.org/officeDocument/2006/relationships/hyperlink" Target="https://mentor.ieee.org/802.11/dcn/21/11-21-1894-02-00be-cr-for-cids-on-tid-to-link-mapping.docx" TargetMode="External"/></Relationships>
</file>

<file path=ppt/slides/_rels/slide23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255-03-00be-cc36-cr-for-clause-6-3.docx" TargetMode="External"/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877-08-00be-cr-for-mld-individually-addressed-management-frame-delivery.docx" TargetMode="External"/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202-06-00be-cr-for-eht-ul-mu-operation.docx" TargetMode="External"/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184-01-00be-cr-for-group-addressed-bus-by-tim.docx" TargetMode="External"/><Relationship Id="rId1" Type="http://schemas.openxmlformats.org/officeDocument/2006/relationships/slideLayout" Target="../slideLayouts/slideLayout2.xml"/></Relationships>
</file>

<file path=ppt/slides/_rels/slide23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913-06-00be-cc36-cr-consideration-on-edca-operation-for-restricted-twt.pptx" TargetMode="External"/><Relationship Id="rId1" Type="http://schemas.openxmlformats.org/officeDocument/2006/relationships/slideLayout" Target="../slideLayouts/slideLayout2.xml"/></Relationships>
</file>

<file path=ppt/slides/_rels/slide2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09-00-00be-cr-for-3-2.docx" TargetMode="External"/><Relationship Id="rId2" Type="http://schemas.openxmlformats.org/officeDocument/2006/relationships/hyperlink" Target="https://mentor.ieee.org/802.11/dcn/21/11-21-2009-02-00be-cr-for-3-2.doc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039-03-00be-cc36-cr-on-35-2-1-3-part-2.docx" TargetMode="External"/><Relationship Id="rId1" Type="http://schemas.openxmlformats.org/officeDocument/2006/relationships/slideLayout" Target="../slideLayouts/slideLayout2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570-03-00be-cc36-comment-resolution-for-miscellaneous-comments-part-2.docx" TargetMode="External"/><Relationship Id="rId2" Type="http://schemas.openxmlformats.org/officeDocument/2006/relationships/hyperlink" Target="https://mentor.ieee.org/802.11/dcn/22/11-22-0550-02-00be-cc36-comment-resolution-for-various-comments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547-05-00be-cc36-cr-for-qos-related-and-misc-topics.docx" TargetMode="External"/><Relationship Id="rId5" Type="http://schemas.openxmlformats.org/officeDocument/2006/relationships/hyperlink" Target="https://mentor.ieee.org/802.11/dcn/22/11-22-0077-02-00be-cr-for-cids-on-ppdu-end-time-alignment.docx" TargetMode="External"/><Relationship Id="rId4" Type="http://schemas.openxmlformats.org/officeDocument/2006/relationships/hyperlink" Target="https://mentor.ieee.org/802.11/dcn/22/11-22-0526-00-00be-cr-for-miscellaneous-cids.docx" TargetMode="External"/></Relationships>
</file>

<file path=ppt/slides/_rels/slide2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546-02-00be-cr-for-cid-7448.docx" TargetMode="External"/><Relationship Id="rId2" Type="http://schemas.openxmlformats.org/officeDocument/2006/relationships/hyperlink" Target="https://mentor.ieee.org/802.11/dcn/22/11-22-0548-05-00be-cc36-comment-resolution-subclause-35-15.docx" TargetMode="External"/><Relationship Id="rId1" Type="http://schemas.openxmlformats.org/officeDocument/2006/relationships/slideLayout" Target="../slideLayouts/slideLayout2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Jianhan Liu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Some clarification on the revision number.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1486r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r>
              <a:rPr lang="en-US" sz="1400" i="1" dirty="0">
                <a:solidFill>
                  <a:schemeClr val="tx1"/>
                </a:solidFill>
              </a:rPr>
              <a:t>Note 2: Yanjun to provide a quick update on some editorial changes that lead to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Youhan Kim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252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252 (motions with numerical values and except for Motion 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Stephen McCann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October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89896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7242, 5490, 7398, 8133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7253, 7254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1267r1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89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6029, 6030, 6679, 6680, 6682, 6683, 6710, 7512, 6308, 6736, 8200, 8201, 8202, 8203, 8242, 8243, 8244, 6377, 6681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1360r2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8156, 6606, 5799, 8155, 5800, 4164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1249r6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6729 in </a:t>
            </a:r>
            <a:r>
              <a:rPr lang="en-US" sz="1200" b="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1421</a:t>
            </a:r>
            <a:r>
              <a:rPr lang="en-US" sz="1200" b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4006, 4290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1401r0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4094, 4130, 4131, 4302, 5069, 5229, 5575, 5576, 5577, 5891, 5892, 6115, 6116, 6160, 6161, 6180, 6749, 7020, 7400, 7401, 7403, 7404, 7502, 7503, 7504, 7505, 7506, 7507, 7508, 7510, 7562, 7877, 8254, 8255, 8256, 6111, 6113, 4840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1425r3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Po-Kai Huang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23047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6715, 6716, 7890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1275r5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4235, 4837, 5266, 8208, 4754, 5450, 6775, 4414, 6774, 4415, 5104, </a:t>
            </a:r>
            <a:r>
              <a:rPr lang="en-US" sz="1200" b="0" strike="sngStrike" dirty="0">
                <a:solidFill>
                  <a:srgbClr val="FF0000"/>
                </a:solidFill>
              </a:rPr>
              <a:t>5105,</a:t>
            </a:r>
            <a:r>
              <a:rPr lang="en-US" sz="1200" b="0" dirty="0">
                <a:solidFill>
                  <a:schemeClr val="tx1"/>
                </a:solidFill>
              </a:rPr>
              <a:t> 5168, 5169, 8250, 7781, 4416, 4236, 4727, 4417, 7574, 4728, 7779, 8210, 6321, 5106, 8351, 7783, 7780, 8171, 5941, 6020, 7576, 7573, 4817, 7572, 5745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1339r3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4379, 5212, 5255, 6272, 5298, 6203, 5299, 5301, 5302, 5666, 5674, 5836, 6112, 8222, 6271, 6273, 6274, 6275, 8334, 8335, 8185, 6454, 6276, 8186, 8187, 6452, 6453, 7366, 7386, 7459, 5647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1426r5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 				Second: Po-Kai Huang 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1583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257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8074, 7391, 5204, 7688, 7689, 4506, 7029, 4880, 4882, 7908, 7030, 4582, 7354, 7032, 7031, 7027, 7033, 5797, 7034, 5798, 7402, 7353, 4326, 4325, 7897, 5796, 7026, 7907, 7904, 4881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1488r1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Mike Montemurro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84941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1366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4542, 4543, 4544, 4545, 4617, 4691, 4692, 4904, 4905, 4906, 4907, 4994, 5677, 5678, 6999, 7183, 7184, 7185, 7393, 7750, 5770, 5779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5459, 7980, 7125, </a:t>
            </a:r>
            <a:r>
              <a:rPr lang="en-US" sz="1200" b="0" i="0" strike="sngStrike" dirty="0">
                <a:solidFill>
                  <a:srgbClr val="FF0000"/>
                </a:solidFill>
                <a:effectLst/>
              </a:rPr>
              <a:t>4892,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7652, 4898, 4982 in </a:t>
            </a:r>
            <a:r>
              <a:rPr lang="en-US" sz="1200" b="0" i="0" dirty="0">
                <a:solidFill>
                  <a:srgbClr val="222222"/>
                </a:solidFill>
                <a:effectLst/>
                <a:hlinkClick r:id="rId3"/>
              </a:rPr>
              <a:t>1302r2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222222"/>
                </a:solidFill>
              </a:rPr>
              <a:t>5473 in </a:t>
            </a:r>
            <a:r>
              <a:rPr lang="en-US" sz="1200" b="0" dirty="0">
                <a:solidFill>
                  <a:srgbClr val="222222"/>
                </a:solidFill>
                <a:hlinkClick r:id="rId4"/>
              </a:rPr>
              <a:t>1369r0</a:t>
            </a:r>
            <a:r>
              <a:rPr lang="en-US" sz="1200" b="0" dirty="0">
                <a:solidFill>
                  <a:srgbClr val="222222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4641, 4642, 4789, 5001, 5409, 5410, 5411, 6102, 8012, 8104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1368r1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4950, 7211, 7213, 7215, 7217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48250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4959, 5428, 5429, 6092, 6103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4610, 6987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1382r0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7214, 7216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5485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1387r4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7959, 7494, 7493, 7487, 7472, 7368, 7308, 7018, 7017, 7016, 6917, 5574, 5501, 5500, 5498, 4867, 5437, 5434, 5331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28000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260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4626,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4653</a:t>
            </a:r>
            <a:r>
              <a:rPr lang="en-US" altLang="en-US" sz="1200" b="0" dirty="0"/>
              <a:t> in </a:t>
            </a:r>
            <a:r>
              <a:rPr lang="en-US" altLang="en-US" sz="1200" b="0" dirty="0">
                <a:hlinkClick r:id="rId2"/>
              </a:rPr>
              <a:t>1408r1</a:t>
            </a:r>
            <a:r>
              <a:rPr lang="en-US" altLang="en-US" sz="1200" b="0" dirty="0"/>
              <a:t> and 4653 in </a:t>
            </a:r>
            <a:r>
              <a:rPr lang="en-US" altLang="en-US" sz="1200" b="0" dirty="0">
                <a:hlinkClick r:id="rId3"/>
              </a:rPr>
              <a:t>1738r2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5716, 8090, 8091 in </a:t>
            </a:r>
            <a:r>
              <a:rPr lang="en-US" altLang="en-US" sz="1200" b="0" dirty="0">
                <a:hlinkClick r:id="rId4"/>
              </a:rPr>
              <a:t>1441r1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4957, 5823, 7285, 7286, 7660, 8151 in </a:t>
            </a:r>
            <a:r>
              <a:rPr lang="en-US" altLang="en-US" sz="1200" b="0" dirty="0">
                <a:hlinkClick r:id="rId5"/>
              </a:rPr>
              <a:t>1442r1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6900, 6901, 7176, 7177, 7178, 7310 in </a:t>
            </a:r>
            <a:r>
              <a:rPr lang="en-US" altLang="en-US" sz="1200" b="0" dirty="0">
                <a:hlinkClick r:id="rId6"/>
              </a:rPr>
              <a:t>1463r1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strike="sngStrike" dirty="0">
                <a:solidFill>
                  <a:srgbClr val="FF0000"/>
                </a:solidFill>
              </a:rPr>
              <a:t>6998 in </a:t>
            </a:r>
            <a:r>
              <a:rPr lang="en-US" altLang="en-US" sz="1200" b="0" strike="sngStrike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1473r2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altLang="en-US" sz="1200" b="0" i="1" strike="sngStrike" dirty="0">
                <a:solidFill>
                  <a:srgbClr val="FF0000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25661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36486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September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https://mentor.ieee.org/802.11/dcn/21/11-21-1558-01-00be-tgbe-sept-2021-meeting-minutes.docx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Sept-Nov.: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https://mentor.ieee.org/802.11/dcn/21/11-21-1636-03-00be-sept-nov-tgbe-teleconference-minutes.docx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pPr marL="457200" lvl="1" indent="0"/>
            <a:endParaRPr lang="en-US" sz="1800" dirty="0"/>
          </a:p>
          <a:p>
            <a:r>
              <a:rPr lang="en-US" sz="1800" dirty="0"/>
              <a:t>Move: Dennis Sundman 				Second:  Edward Au</a:t>
            </a:r>
          </a:p>
          <a:p>
            <a:r>
              <a:rPr lang="en-US" sz="1800" dirty="0"/>
              <a:t>Discussion: None. 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9394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261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6832, 8096, 8097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1490r3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5009, 5430, 5487, 6442, 6470, 7006, 7802, 8129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1491r1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4695, 4908, 5010, 5488, 6472, 7007, 7008, 7235, 7317, 7751, 8130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1270r2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9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8220, 8221, 4001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4224, 6855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5534, 7553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1251r0</a:t>
            </a:r>
            <a:r>
              <a:rPr lang="en-US" sz="1200" b="0" i="1" dirty="0">
                <a:solidFill>
                  <a:schemeClr val="tx1"/>
                </a:solidFill>
              </a:rPr>
              <a:t> [2 CIDs] </a:t>
            </a:r>
            <a:r>
              <a:rPr lang="en-US" sz="1200" b="0" dirty="0">
                <a:solidFill>
                  <a:schemeClr val="tx1"/>
                </a:solidFill>
              </a:rPr>
              <a:t>and 4292, 7828 in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1251</a:t>
            </a:r>
            <a:r>
              <a:rPr lang="en-US" sz="1200" b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4273, 5139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1252r0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6257, 6293, 5257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1443r3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George Cherian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71419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4782, 4432, 5883, 5884, 5885, 4123, 5729, 5349, 5954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1224r10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1444r1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4925, 5840, 7062, 4214, 7855, 4470, 6985, 7516, 4401, 6852, 4471, 4750, 6986, 7517, 4472, 4724, 6140, 6853, 5839, 6309, 6493, 4725, 4215, 7610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1300r1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5195, 5265, 8038, 8199, 8343, 5263, 5264, 5693, 5921, 5991, 6304, 6374, 6886, 6375, 6768, 7420, 7421, 8198, 8240, 8241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1587r2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4924, 5186, 5190, 6041, 6042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1609r0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72978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4112, 4461, 4747, 5837, 6208, 6404, 6732, 7461, 7818, 7853, 7884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1557r6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1586r3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4139, 4229, 4230, 4231, 4411, 4480, 4481, 5197, 5198, 5231, 5438, 5654, 5824, 5927, 5928, 5995, 5996, 6380, 6382, 6484, 6560, 6561, 6688, 6739, 7326, 7807, 7808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6050, 6052, 6934, 6184, 5191 in </a:t>
            </a:r>
            <a:r>
              <a:rPr lang="en-US" sz="12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1657r1</a:t>
            </a:r>
            <a:r>
              <a:rPr 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</a:rPr>
              <a:t>[5 CIDs]  -still to be Sped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4759, 5766, 6342, 5845, 6340, 6341, 7834, 8353, 6350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283r5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1498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265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4002, 5279, 5984, 6278, 5176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1659r2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8061, 6483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6777, 6938, 8354, 5931, 6964, 5058, 5930, 6741, 8352, 8047, 6658, 5673, 5385, 6100, 7611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7843, 4008, 7563, 7842, 6563, 7564, 6564, 7699, 6664, 8162, 7578, 7335, 8168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0" indent="0"/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George Cherian</a:t>
            </a:r>
          </a:p>
          <a:p>
            <a:pPr marL="0" indent="0"/>
            <a:r>
              <a:rPr lang="en-US" sz="1400" dirty="0"/>
              <a:t>Discussion: None. 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186340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266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1592r1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6823, 6698, 7036, 7693, 4884, 7037, 7799, 8161, 4507, 7694, 7482, 5024, 7898, 6697, 7691, 7692, 4883, 5511, 7035, 8075, 7902, 4328, 7695, 8076, 8077, 4329, 5512, 5119, 4885, 4508, 7038, 7696, 5120, 7739, 5545, 4887, 4607, 4606,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1546r1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5546, 4888, 5513, 5514, 7663, 4182, 7912, 5226, 6054, 6743, 7913, 4198, 5557, 7729, 7914, 4199, 4200, 6079, 7915, 7067, 6055, 7916, 4839, 8251, 7917, 4202, 5558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 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67263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267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Joint: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1613r1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Rui Yang 		Second: Stephen McCann 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28901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268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4554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1212r1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4554 is present in </a:t>
            </a:r>
            <a:r>
              <a:rPr lang="en-US" sz="1400" b="0" dirty="0">
                <a:hlinkClick r:id="rId2"/>
              </a:rPr>
              <a:t>1212r1</a:t>
            </a:r>
            <a:r>
              <a:rPr lang="en-US" sz="1400" b="0" dirty="0"/>
              <a:t> which was part of Motion 236 but there was a typo on the CID number in the motion itself. It should have been CID 4554 instead of CID 4544. There is no impact to the existing resolution for CID 4544.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95172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269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4234, 4834, 6318, 8041, 8209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Guo	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Monday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96529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270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6998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1473r3</a:t>
            </a:r>
            <a:r>
              <a:rPr lang="en-US" sz="1400" b="0" dirty="0">
                <a:solidFill>
                  <a:schemeClr val="tx1"/>
                </a:solidFill>
              </a:rPr>
              <a:t> and 4598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1568r1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4646, 4647, 5096, 7479, 8139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1515r4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4561, 4563, 4564, 4565, 4566, 4567, 5724, 6081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1520r3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4909, 7248, 8136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1537r2</a:t>
            </a:r>
            <a:r>
              <a:rPr lang="en-US" sz="1400" b="0" dirty="0">
                <a:solidFill>
                  <a:schemeClr val="tx1"/>
                </a:solidFill>
              </a:rPr>
              <a:t> 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4526, 4527, 4896, 5456, 5457, 5458, 5804, 6097, 6911, 7644, 7645, 7646, 7978, 7979, 8084, 8085 in </a:t>
            </a:r>
            <a:r>
              <a:rPr lang="en-US" sz="1400" b="0" dirty="0">
                <a:solidFill>
                  <a:schemeClr val="tx1"/>
                </a:solidFill>
                <a:hlinkClick r:id="rId7"/>
              </a:rPr>
              <a:t>1667r3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Monday/Thursday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35159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271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 7409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1615r2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4819, 6367, 4968, 4509, 4512, 4510, 4969, 7905, 5547, 7042, 7043, </a:t>
            </a:r>
            <a:r>
              <a:rPr lang="en-US" sz="1400" b="0" strike="sngStrike" dirty="0">
                <a:solidFill>
                  <a:srgbClr val="FF0000"/>
                </a:solidFill>
              </a:rPr>
              <a:t>5444, </a:t>
            </a:r>
            <a:r>
              <a:rPr lang="en-US" sz="1400" b="0" dirty="0">
                <a:solidFill>
                  <a:schemeClr val="tx1"/>
                </a:solidFill>
              </a:rPr>
              <a:t>5711, 4513, 4514, 6607, 5709, 4515, 5445, 5710, 7047, 4349, 7044, 7045, </a:t>
            </a:r>
            <a:r>
              <a:rPr lang="en-US" sz="1400" b="0" strike="sngStrike" dirty="0">
                <a:solidFill>
                  <a:srgbClr val="FF0000"/>
                </a:solidFill>
              </a:rPr>
              <a:t>7046</a:t>
            </a:r>
            <a:r>
              <a:rPr lang="en-US" sz="1400" b="0" dirty="0">
                <a:solidFill>
                  <a:schemeClr val="tx1"/>
                </a:solidFill>
              </a:rPr>
              <a:t>, 5712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1579r5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5444, 7046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1579r6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187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272 (Joint-3)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4173, 4174, 4175, 4436, 4437, 4438, 4439, 4440, 4441, 4442, 4443, 4444, 4445, 4446, 4447, 4448, 4494, 4495, 4496, 4497, 4498, 4499, 5228, 5620, 5622, 5623, 5625, 5856, 5858, 5860, 5861, 5862, 5863, 5864, 5865, 5866, 5867, 5869, 7529, 7538, 7544, 7545, 7672, 7731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1238r5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Second: Arik Klein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23679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273 (Joint-4)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4918, 5950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1407r3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Duncan Ho		Second: George Cherian</a:t>
            </a:r>
          </a:p>
          <a:p>
            <a:pPr marL="0" indent="0"/>
            <a:r>
              <a:rPr lang="en-US" sz="1400" dirty="0"/>
              <a:t>Discussion: None. Requested poll.</a:t>
            </a:r>
          </a:p>
          <a:p>
            <a:pPr marL="0" indent="0"/>
            <a:r>
              <a:rPr lang="en-US" sz="1400" dirty="0"/>
              <a:t>Preliminary Result: 73Y, 21N, 23A (preliminary passes)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72Y, 21N, 22A (passes) 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264577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D1.3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254 to 273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Matthew Fischer	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71539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DECEMBER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279791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4385, 4462, 4463, 4464, 5035, 5036, 5037, 5062, 5218, </a:t>
            </a:r>
            <a:r>
              <a:rPr lang="en-US" sz="1200" b="0" strike="sngStrike" dirty="0">
                <a:solidFill>
                  <a:srgbClr val="FF0000"/>
                </a:solidFill>
              </a:rPr>
              <a:t>5258</a:t>
            </a:r>
            <a:r>
              <a:rPr lang="en-US" sz="1200" b="0" dirty="0">
                <a:solidFill>
                  <a:schemeClr val="tx1"/>
                </a:solidFill>
              </a:rPr>
              <a:t>, 5690, 5691, 5838, 5925, 5989, 6099, 6209, 6298, 6299, 6491, 6492, 6671, 7373, 7374, 7443, 7820, 7854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1562r6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6155, 4091, 7675, 4804, 7483, 6156, 5652 6117, 4172, 6119, 7526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1704r2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1714r3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7812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6050, 6052, 6934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1657r3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906186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7437, 7438, 5594, 6229, 5321, 4259, 6010, 4258, 6231, 7806, 6232, 6970, 7700, 8275, 5122, 8163, 8276, 5123, 8164, 8277, 4099, 6233, 4260, 5368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1710r3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6687, 4740, 4045, 4741, 4046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1086r1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65333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4575, 5492, 6826, 7296, 5493, 5494, 6828, 4576, 6827, 7292, 6829, 7303, 7010, 7288, 7290, 7295, 7297, 7298, 7291, 7293, 7289, 7294, 7299, 7300, 7302, 7304, 7305, 7306, 7657, </a:t>
            </a:r>
            <a:r>
              <a:rPr lang="en-US" sz="1200" b="0" u="sng" dirty="0">
                <a:solidFill>
                  <a:schemeClr val="tx1"/>
                </a:solidFill>
              </a:rPr>
              <a:t>7301</a:t>
            </a:r>
            <a:r>
              <a:rPr lang="en-US" sz="1200" b="0" dirty="0">
                <a:solidFill>
                  <a:schemeClr val="tx1"/>
                </a:solidFill>
              </a:rPr>
              <a:t>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1614r1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4636, 4637, 4638, 4680, 4790, 5401, 5402, 5403, 5404, 5463, 6782, 7132, 7133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1677r1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4591, 4654, 4688, 4802, 5092, 5400, 5468, 5469, 6899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5496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1578r1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 Xin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715546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278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5532, 8141, 4911, 5569, 6903, 4694, 5019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7252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1694r1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4665, 6902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1696r1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5471, 8095, 4619, 4620, 4547, 5472, 5527, 4549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1733r1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 				Second: Rui Cao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488519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279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7004, 7239, 7240, 7241, 7753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1726r0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012659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5559, 5560, 5561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7619 in slide 2 of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4970, 5783, 5784, 5785, 6368, 7048, 7049, 7050, 7051, 7052, 7053, 8172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Ross Jian Yu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726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281 (No Consensus)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6184, 5191 as shown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1018r26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Stephen McCann</a:t>
            </a:r>
          </a:p>
          <a:p>
            <a:pPr marL="0" indent="0"/>
            <a:r>
              <a:rPr lang="en-US" sz="1400" dirty="0"/>
              <a:t>Discussion: Some discussion on procedure.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resolutions to CIDs for which the MAC ad-hoc group could not reach consensus on a resolution to resolve the comment (i.e., these CIDs did not obtain ≥ 75% in the straw poll ran during the MAC ad-hoc conf calls).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715804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282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5098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0BC3F-8648-4F82-89A0-9275501F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283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637E8-CBB7-43CD-990A-C76FDDC1A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7470, 4161, 6337, 6338, 4490, 4435, 6745, 4089, 4784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1698r2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George Cherian				Second: Youhan Kim</a:t>
            </a:r>
          </a:p>
          <a:p>
            <a:pPr marL="0" indent="0"/>
            <a:r>
              <a:rPr lang="en-US" sz="1600" dirty="0"/>
              <a:t>Discussion: Yes. </a:t>
            </a:r>
            <a:endParaRPr lang="en-US" sz="1600" b="0" dirty="0"/>
          </a:p>
          <a:p>
            <a:r>
              <a:rPr lang="en-US" sz="1600" dirty="0"/>
              <a:t>Preliminary Result: 45Y, 58N, 33A (fails)</a:t>
            </a:r>
          </a:p>
          <a:p>
            <a:r>
              <a:rPr lang="en-US" sz="1600" dirty="0">
                <a:solidFill>
                  <a:schemeClr val="tx1"/>
                </a:solidFill>
                <a:highlight>
                  <a:srgbClr val="FF0000"/>
                </a:highlight>
              </a:rPr>
              <a:t>Result: 44Y, 58N, 32A (fails)</a:t>
            </a:r>
          </a:p>
          <a:p>
            <a:pPr marL="0" indent="0"/>
            <a:r>
              <a:rPr lang="en-US" sz="1600" i="1" dirty="0"/>
              <a:t>Note: This is a comment resolution document that obtained ≥ 75% support during the straw poll phase during the MAC ad-hoc conf calls and that have received a request for further discussion. </a:t>
            </a:r>
          </a:p>
          <a:p>
            <a:pPr marL="0" indent="0"/>
            <a:r>
              <a:rPr lang="en-US" sz="1600" i="1" dirty="0"/>
              <a:t>[SP result: 42Y, 7N, 16A]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4FA9A-4861-417A-BFDA-2EB81358C5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EE859-2A11-4222-895E-5BA479E857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AFB17F-75ED-4D15-84D3-1B788E29A3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964498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</a:t>
            </a:r>
            <a:r>
              <a:rPr lang="en-US">
                <a:solidFill>
                  <a:schemeClr val="tx1"/>
                </a:solidFill>
              </a:rPr>
              <a:t>January 19</a:t>
            </a:r>
            <a:r>
              <a:rPr lang="en-US" baseline="3000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988169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November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https://mentor.ieee.org/802.11/dcn/21/11-21-1888-02-00be-tgbe-nov-2021-meeting-minutes.docx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https://mentor.ieee.org/802.11/dcn/21/11-21-1952-03-00be-nov-jan-tgbe-teleconference-minutes.docx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Dennis Sundman			Second: Edward Au 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770246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1538r3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4859, 4860, 5481, 6437, 8121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1759r0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4535, 5462, 5715, 5809, 5810, 6825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4521, 4523, 4940, 4942, 6462, 6464, 6907, 7095, 7958, 7962, 7964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1760r0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7019, 7378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1740r1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73603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285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5099, 5100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1777r0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4983, 6426, 4984, 5405, 5464, 5524, 5811, 6424, 6425, 6427, 6783, 6784, 7143, 7134, 7135, 7136, 7137, 7141, 7746, 8092, 7138, 7139, 7140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4624, 7129, 7130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1781r0</a:t>
            </a:r>
            <a:r>
              <a:rPr lang="en-US" sz="1200" b="0" dirty="0">
                <a:solidFill>
                  <a:schemeClr val="tx1"/>
                </a:solidFill>
              </a:rPr>
              <a:t>*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4550, 4657, 4995, 4996, 5813, 5814, 6822, 6925, 7190, 7191, 7193, 7312, 8100, 8101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1893r1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</a:p>
          <a:p>
            <a:pPr marL="0" indent="0"/>
            <a:r>
              <a:rPr lang="en-US" sz="1200" b="0" dirty="0"/>
              <a:t>*This resolution replaces the resolution previously proposed in 11-21/1167r1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92440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286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7237, 7238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4558, 4562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4868, 4869, </a:t>
            </a:r>
            <a:r>
              <a:rPr lang="en-US" sz="1200" b="0" u="sng" dirty="0">
                <a:solidFill>
                  <a:srgbClr val="FF0000"/>
                </a:solidFill>
              </a:rPr>
              <a:t>5435</a:t>
            </a:r>
            <a:r>
              <a:rPr lang="en-US" sz="1200" b="0" dirty="0">
                <a:solidFill>
                  <a:schemeClr val="tx1"/>
                </a:solidFill>
              </a:rPr>
              <a:t>, 5436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4534, 5460, 6781, 6923, 7124, 7989, 7653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1947r0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5815, 7658, 7659, 8098 in </a:t>
            </a:r>
            <a:r>
              <a:rPr lang="pt-BR" sz="1200" b="0" dirty="0">
                <a:solidFill>
                  <a:schemeClr val="tx1"/>
                </a:solidFill>
                <a:hlinkClick r:id="rId6"/>
              </a:rPr>
              <a:t>1893r2</a:t>
            </a:r>
            <a:r>
              <a:rPr lang="pt-BR" sz="1200" b="0" dirty="0">
                <a:solidFill>
                  <a:schemeClr val="tx1"/>
                </a:solidFill>
              </a:rPr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[4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215924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287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4846, 7755, 8140, 4635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0001r2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6904, 6905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0003r2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7192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1893r4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4633, 4649, 4650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4993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0022r0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960511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4048, 5054, 6269, 5053, 4255, 4256, 7407, 5051, 5369, 5979, 6199, 6200, 6263, 6267, 6604, 7669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5322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1710r5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5180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1254r4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7527, 4170, 5616, 4171, 5617, 5854, 5855, 7523, 7092, 7524, 4491, 4492, 4493, 5618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>
                <a:solidFill>
                  <a:srgbClr val="FF0000"/>
                </a:solidFill>
              </a:rPr>
              <a:t>4659</a:t>
            </a:r>
            <a:r>
              <a:rPr lang="en-US" sz="1200" b="0" dirty="0">
                <a:solidFill>
                  <a:schemeClr val="tx1"/>
                </a:solidFill>
              </a:rPr>
              <a:t>, 5305, 6587, 6641, 6728, 5917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534r13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122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289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6123, 6128, 6133, 6124, 7588, 7706, 8292, 8293, 5708, 7809, 7810, 8318, 5153, 5237, 5518, 5734, 7558, 8322, 8323, 8324, 8327, 4193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1731r4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6171, 8304, 7591, 5631, 5634, 5635, 6033, 5636, 5637, 5644, 5645, 5646, 5920, 4372, 8305, 8306, 7380, 6034, 6035, 5294, 5295, 5296, 8307, 8309, 7367, 7441, 4352, 4373, 6038, 7385, 5300, 5316, 5345, 6640, 7433, 6585, 7513, 8310, 8311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1978r1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5244, 5607, 6549, 4825, 7060, 5754, 6730, 5213, 6280, 4051, 5245, 5682, 6577, 4050, 5365, 6282, 8236, 6887, 5683, 5778, 5144, 6281, 6361, 6455, 8237, 8340, 4451, 5749, 5750, 5751, 5752, 5753, 4052, 5077, 4053, 5608, 8341, 5684</a:t>
            </a:r>
            <a:r>
              <a:rPr lang="en-US" sz="1100" b="0" strike="sngStrike" dirty="0">
                <a:solidFill>
                  <a:srgbClr val="FF0000"/>
                </a:solidFill>
              </a:rPr>
              <a:t>, 4054, 5685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dirty="0">
                <a:solidFill>
                  <a:schemeClr val="tx1"/>
                </a:solidFill>
              </a:rPr>
              <a:t>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1898r7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4758, 6351, 6343, 6344, 7466, 5222, 6068, 6346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287r9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4021, 4023, 4024, 4267, 5132, 5134, 5371, 5686, 5687, 6023, 6024, 6364, 6369, 6539, 6558, 6665, 6666, 6668, 6759, 6888, 7707, 8295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1894r1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153423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290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6497 in slide 3 of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1990r1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6608, 6713, 8308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1978r2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4812, 5888, 5889. 5890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1511r3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5320, 5681, 7841, 8265, 8266, 8267, 8268, 8269, 8270, 5372, 5895, 6026, 6709, 6760, 8177, 8182, 8298, 8299, 8300 in </a:t>
            </a:r>
            <a:r>
              <a:rPr lang="pt-BR" sz="1200" b="0" dirty="0">
                <a:solidFill>
                  <a:schemeClr val="tx1"/>
                </a:solidFill>
                <a:hlinkClick r:id="rId5"/>
              </a:rPr>
              <a:t>1894r2</a:t>
            </a:r>
            <a:r>
              <a:rPr lang="pt-BR" sz="1200" b="0" dirty="0">
                <a:solidFill>
                  <a:schemeClr val="tx1"/>
                </a:solidFill>
              </a:rPr>
              <a:t> [19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 				Second: George Cherian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267673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291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7880, 5959, 4181, 7909, 5555, 6685, 5556, 7910, 5206, 7791, 4167, 7861, 7862, 4168, 4169, 5111, 7364, 7091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1700r1</a:t>
            </a:r>
            <a:r>
              <a:rPr lang="en-US" sz="1200" b="0" i="1" dirty="0">
                <a:solidFill>
                  <a:schemeClr val="tx1"/>
                </a:solidFill>
              </a:rPr>
              <a:t> [18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4488, 5453, 5803, 5853, 7068, 7069, 7070, 7071, 7674, 7919, 7920, 7922, 7925, 8363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1942r2</a:t>
            </a:r>
            <a:r>
              <a:rPr lang="en-US" sz="1200" b="0" i="1" dirty="0">
                <a:solidFill>
                  <a:schemeClr val="tx1"/>
                </a:solidFill>
              </a:rPr>
              <a:t> [14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5499, 5572, 6107, 7348, 7491, 7492, 5653, 5655, 7496, 7498, 7499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2038r0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7072, 7075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2013r0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Zinan Lin				Second: Ray Yang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438143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292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1583r2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1987r1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 		Second: Mahmoud Kamel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867825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293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4305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4157, 4434, 6950, 4723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1929r4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4160, 4706, 4937, 4939, 5075, 6336, 6545, 6546, 6744, 6969, 8216, 8217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6168, 7530, 5227, 7093, 5630, 7356, 5597, 5598, 6622, 7347, 7528, 5284, 7522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1911r2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Subir Das				Second: Chunyu Hu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in the Monday MAC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458183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January 24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838087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7073, 7926, 5562, 6060, 5563, 7074, 4428, 7076, 4429, 6061, 7077, 7078, 7927 in </a:t>
            </a:r>
            <a:r>
              <a:rPr lang="en-US" altLang="en-US" sz="1200" b="0" dirty="0">
                <a:hlinkClick r:id="rId2"/>
              </a:rPr>
              <a:t>2012r2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4244, 4245, 7928, 7079 in </a:t>
            </a:r>
            <a:r>
              <a:rPr lang="en-US" altLang="en-US" sz="1200" b="0" dirty="0">
                <a:hlinkClick r:id="rId3"/>
              </a:rPr>
              <a:t>2013r4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5675, 7793 in </a:t>
            </a:r>
            <a:r>
              <a:rPr lang="en-US" altLang="en-US" sz="1200" b="0" dirty="0">
                <a:hlinkClick r:id="rId4"/>
              </a:rPr>
              <a:t>2019r5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8369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</a:t>
            </a:r>
            <a:r>
              <a:rPr kumimoji="0" lang="en-US" sz="1200" b="0" i="0" u="none" strike="sng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8370,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8214, 8215, 7080, 7930, 7929, 8371, 7931, 4430, </a:t>
            </a:r>
            <a:r>
              <a:rPr kumimoji="0" lang="en-US" sz="1200" b="0" i="0" u="none" strike="sng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7932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in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5"/>
              </a:rPr>
              <a:t>2014r1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4111, 5167, 7603, 7604, 7605,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4119, 5726, </a:t>
            </a:r>
            <a:r>
              <a:rPr lang="en-US" altLang="en-US" sz="1200" b="0" dirty="0"/>
              <a:t>4746, 5146, 5688, 6489, 7371, 7372, 7413, 7602, 5924, 5988, 6465, 6490, 6623, 6626, 6990 in </a:t>
            </a:r>
            <a:r>
              <a:rPr lang="en-US" altLang="en-US" sz="1200" b="0" dirty="0">
                <a:hlinkClick r:id="rId6"/>
              </a:rPr>
              <a:t>1601r5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Rojan Chitrakar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 of the electronic interim.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795088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7973, 4613, 7100, 7956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0066r2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7105, 7642, 7966, 5090, 7112, 7643, 7109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4622, 4977, 6147, 6154, 6812, 6813, 6815, 7090, 7733, 7941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0062r0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4125, 4525, 4528, 4529, 4530, 4531, 4532, 4533, 4572, 4573, 4581, 4656, 5455, 5565, 5805, 5806, 5807, 5808, 6090, 6465, 6824, 6913, 6914, 6918, 6919, 6920, 6921, 6922, 6924, 7118, 7120, 7121, 7122, 7123, 7126, 7127, 7128, 7307, 7396, 7397, 7647, 7649, 7650, 7651, 7654, 7655, 7656, </a:t>
            </a:r>
            <a:r>
              <a:rPr lang="en-US" sz="1200" b="0" strike="sngStrike" dirty="0">
                <a:solidFill>
                  <a:srgbClr val="FF0000"/>
                </a:solidFill>
              </a:rPr>
              <a:t>7980,</a:t>
            </a:r>
            <a:r>
              <a:rPr lang="en-US" sz="1200" b="0" dirty="0">
                <a:solidFill>
                  <a:schemeClr val="tx1"/>
                </a:solidFill>
              </a:rPr>
              <a:t> 7981, 7982, 7983, 7984, 7985, 7986, 7987, 7988, 7991, 8014, 8086, 8087, 8088, 8146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2035r2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</a:t>
            </a:r>
            <a:r>
              <a:rPr lang="en-US" sz="1200" b="0" i="1" u="sng" dirty="0">
                <a:solidFill>
                  <a:schemeClr val="tx1"/>
                </a:solidFill>
              </a:rPr>
              <a:t>1</a:t>
            </a:r>
            <a:r>
              <a:rPr lang="en-US" sz="1200" b="0" i="1" strike="sngStrike" dirty="0">
                <a:solidFill>
                  <a:srgbClr val="FF0000"/>
                </a:solidFill>
              </a:rPr>
              <a:t>2</a:t>
            </a:r>
            <a:r>
              <a:rPr lang="en-US" sz="1200" b="0" i="1" dirty="0">
                <a:solidFill>
                  <a:schemeClr val="tx1"/>
                </a:solidFill>
              </a:rPr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Sun	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037824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4239, 4240, 4484, 4729, 4731, 4732, 4755, 5318, 5707, 6322, 6926, 6991, 8218, 8219 in </a:t>
            </a:r>
            <a:r>
              <a:rPr lang="en-US" altLang="en-US" sz="1200" b="0" dirty="0">
                <a:solidFill>
                  <a:schemeClr val="tx1"/>
                </a:solidFill>
                <a:hlinkClick r:id="rId2"/>
              </a:rPr>
              <a:t>1685r8</a:t>
            </a:r>
            <a:r>
              <a:rPr lang="en-US" alt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Ming Gan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873962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4719, 4767, 4775, 5728, 5775, 5887, 7471, 5664, 5886, 6410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1802r9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6636,</a:t>
            </a:r>
            <a:r>
              <a:rPr lang="en-US" sz="1200" b="0" dirty="0">
                <a:solidFill>
                  <a:schemeClr val="tx1"/>
                </a:solidFill>
              </a:rPr>
              <a:t> 7488, 5571, 6166, 4093, 4315, 6581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2009r0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116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298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0023r3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MAC:</a:t>
            </a:r>
            <a:r>
              <a:rPr lang="en-US" sz="1400" dirty="0"/>
              <a:t> </a:t>
            </a:r>
            <a:r>
              <a:rPr lang="en-US" sz="1400" u="sng" dirty="0"/>
              <a:t>Part 1a of </a:t>
            </a:r>
            <a:r>
              <a:rPr lang="en-US" sz="1400" u="sng" dirty="0">
                <a:hlinkClick r:id="rId3"/>
              </a:rPr>
              <a:t>1965r8</a:t>
            </a:r>
            <a:endParaRPr lang="en-US" sz="1400" u="sng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478054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299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4095, 4291 and 5072 as follows: “REVISED: TGbe editor to make the changes shown in https://mentor.ieee.org/802.11/dcn/21/11-21-1561-01-00be-cc36-cr-for-cid-6630.docx) under all headings that include CID 6630."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 from Stephen McCann: CIDs 4095, 4291 and 5072 have been resolved by the resolution to CID 6630, which has been completed. All 4 CIDs are regarding adding a new EHT column to Table 9-34.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92131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300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275 to 299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720401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314469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January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https://mentor.ieee.org/802.11/dcn/22/11-22-0142-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03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-00be-tgbe-jan-2022-meeting-minutes.docx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Jan.-March: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https://mentor.ieee.org/802.11/dcn/22/11-22-0316-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Dennis Sundman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138393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301 (ERRATA)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6465 in </a:t>
            </a:r>
            <a:r>
              <a:rPr lang="en-US" sz="1400" b="0" i="1" dirty="0">
                <a:solidFill>
                  <a:schemeClr val="tx1"/>
                </a:solidFill>
                <a:hlinkClick r:id="rId2"/>
              </a:rPr>
              <a:t>11-21/2035r2</a:t>
            </a:r>
            <a:endParaRPr lang="en-US" sz="1400" b="0" i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6365 in</a:t>
            </a:r>
            <a:r>
              <a:rPr lang="en-US" sz="1400" b="0" i="1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  <a:hlinkClick r:id="rId3"/>
              </a:rPr>
              <a:t>11-21/1601r5</a:t>
            </a:r>
            <a:endParaRPr lang="en-US" sz="14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		Second: Subir Das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701283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302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4518, 4519, 7054, 7732, 7736, 8173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11-22/0063r1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4595, 4944, 4945, 5408, 6434, 6435, 7199, 7200, 7345, 7999, 8000, 8001, 8002, 8003, 8004, 8005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11-21/1165r1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4596, 4597, 4655, 4608, 4609, 4669, 5412, 5477, 5819, 6436, 6997, 7201, 7204, 7207, 8006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11-22/0078r2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4985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11-21/2003r1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4570, 4571, 4577, 4578, 4580, 4676, 4864, 4865, 5530, 5531, 5721, 7232, 7747, 8026, 4866, 4953, 5529, 7229, 7648, 4954, 5006, 5094, 5095, 6833, 5007, 5008, 5486, 5722, 6093, 6471, 7000, 7745, 6834, 6835, 6836, 7231, 7230, 7233, 7234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11-22/0113r2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205801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303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4618, 5012, 8138, 4960, 5011, 7011, 8137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11-22/0144r1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[7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4538, 4539, 4632, 4651, 4686, 4990, 5567, 6794, 6795, 6796, 7166, 7167, 7168, 7169, 7170, 7801, 8093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11-22/0086r3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[17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4627, 4628, 4629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11-21/1672r8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6814, 7734, 7735, 7737, 7738, 7940, 7942, 7943, 7944, 7945, 7946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11-22/0183r2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 Xin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413936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304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6930, 7115, 4978, 4979, 4524, 4980,5523, 5521, 5522, 4895, 5714, 7321, 7322, 7977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11-21/1220r1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11-22/0195r2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5461, 8089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11-22/0133r2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5570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11-22/0231r0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4652, 6432, 7005, 7181, 7182, 7311, 7950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11-22/0277r1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7281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11-22/0321r1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Yan Xin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Monday PHY ad-hoc session.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073234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4063, 4453, 4454, 4455, 4456, 4457, 4458, 4459, 4460, 5073, 5217, 5352, 5689, 5755, 5756, 6255, 6256, 6294, 6295, 6296, 6297, 6456, 6763, 7460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11-21/1980r4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4064, 5258, 6639, 5757, 5758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11-21/1562r11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7534, 5578, 5580, 5588, 5591, 7358, 6027, 7357, 5596, 5857, 7531, 7532, 7533, 7535, 7536, 7537, 7539, 7540, 7541, 7542, 7543, 7546, 6031, 6039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11-21/2020r2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6414 in </a:t>
            </a:r>
            <a:r>
              <a:rPr lang="en-US" sz="1400" b="0" i="1" dirty="0">
                <a:solidFill>
                  <a:schemeClr val="tx1"/>
                </a:solidFill>
                <a:hlinkClick r:id="rId5"/>
              </a:rPr>
              <a:t>11-21/1768r7</a:t>
            </a:r>
            <a:r>
              <a:rPr lang="en-US" sz="14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4088, 4117, 4158, 4159, 4707, 4709 in </a:t>
            </a:r>
            <a:r>
              <a:rPr lang="en-US" sz="1400" b="0" i="1" dirty="0">
                <a:solidFill>
                  <a:schemeClr val="tx1"/>
                </a:solidFill>
                <a:hlinkClick r:id="rId6"/>
              </a:rPr>
              <a:t>11-21/1930r6</a:t>
            </a:r>
            <a:r>
              <a:rPr lang="en-US" sz="1400" b="0" i="1" dirty="0">
                <a:solidFill>
                  <a:schemeClr val="tx1"/>
                </a:solidFill>
              </a:rPr>
              <a:t> [6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	Second: Ming Gan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866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4081, 5067, 5268, 4082, 5699, 6966, 4210, 6407, 6501, 4211, 4212, 4213, 6328, 6500, 8211, 7424, 7425, 7426, 4206, 4207 in </a:t>
            </a:r>
            <a:r>
              <a:rPr lang="en-US" sz="1200" b="0" dirty="0">
                <a:hlinkClick r:id="rId2"/>
              </a:rPr>
              <a:t>11-21/1786r7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5919 in </a:t>
            </a:r>
            <a:r>
              <a:rPr lang="en-US" sz="1200" b="0" dirty="0">
                <a:hlinkClick r:id="rId3"/>
              </a:rPr>
              <a:t>11-21/1770r4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5175 in </a:t>
            </a:r>
            <a:r>
              <a:rPr lang="en-US" sz="1200" b="0" dirty="0">
                <a:hlinkClick r:id="rId4"/>
              </a:rPr>
              <a:t>11-21/1271r4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4203, 4205, 4678, 5071, 4087, 6645, </a:t>
            </a:r>
            <a:r>
              <a:rPr lang="en-US" sz="1200" b="0" strike="sngStrike" dirty="0">
                <a:solidFill>
                  <a:srgbClr val="FF0000"/>
                </a:solidFill>
              </a:rPr>
              <a:t>5075, </a:t>
            </a:r>
            <a:r>
              <a:rPr lang="en-US" sz="1200" b="0" dirty="0"/>
              <a:t>8252, 8253 in </a:t>
            </a:r>
            <a:r>
              <a:rPr lang="en-US" sz="1200" b="0" dirty="0">
                <a:hlinkClick r:id="rId5"/>
              </a:rPr>
              <a:t>11-21/1184r3</a:t>
            </a:r>
            <a:r>
              <a:rPr lang="en-US" sz="1200" b="0" dirty="0"/>
              <a:t>  </a:t>
            </a:r>
            <a:r>
              <a:rPr lang="en-US" sz="1200" b="0" i="1" dirty="0"/>
              <a:t>[</a:t>
            </a:r>
            <a:r>
              <a:rPr lang="en-US" sz="1200" b="0" i="1" dirty="0">
                <a:solidFill>
                  <a:srgbClr val="FF0000"/>
                </a:solidFill>
              </a:rPr>
              <a:t>8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7061 in </a:t>
            </a:r>
            <a:r>
              <a:rPr lang="en-US" sz="1200" b="0" dirty="0">
                <a:hlinkClick r:id="rId6"/>
              </a:rPr>
              <a:t>11-21/1172r3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568694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307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5141, 5903, 6555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11-21/1509r2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4295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11-21/1761r3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6979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11-21/1856r1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5355, 6327, 6352, 6961, 7833, 4835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11-21/1484r6</a:t>
            </a:r>
            <a:r>
              <a:rPr lang="en-US" sz="1200" b="0" i="1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7584, 5178, 5057, 5826, 8282, 7571, 6557, 7392, 5665, 8031, 7813, 6871, 6189, 6190, 6191, 6192, 6535, 5740, 8225, 4084, 4085, 4086, 5059, 5060, 5967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11-22/0024r4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[25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09470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308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4115, 4278, 4280, 5339, 5340, 6648, </a:t>
            </a:r>
            <a:r>
              <a:rPr lang="en-US" sz="1200" b="0" u="sng" strike="sngStrike" dirty="0">
                <a:solidFill>
                  <a:srgbClr val="FF0000"/>
                </a:solidFill>
              </a:rPr>
              <a:t>6661, 6936, 6633, 6634*</a:t>
            </a:r>
            <a:r>
              <a:rPr lang="en-US" sz="1200" b="0" strike="sngStrike" dirty="0">
                <a:solidFill>
                  <a:schemeClr val="tx1"/>
                </a:solidFill>
              </a:rPr>
              <a:t>,</a:t>
            </a:r>
            <a:r>
              <a:rPr lang="en-US" sz="1200" b="0" dirty="0">
                <a:solidFill>
                  <a:schemeClr val="tx1"/>
                </a:solidFill>
              </a:rPr>
              <a:t> 5694, 6376, 6644, 8245, 8044, 8246, 8247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11-22/0201r2</a:t>
            </a:r>
            <a:r>
              <a:rPr lang="en-US" sz="1200" b="0" dirty="0">
                <a:solidFill>
                  <a:schemeClr val="tx1"/>
                </a:solidFill>
              </a:rPr>
              <a:t> 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6706, 5052 4107, 7352, 5136, 4350, 5137, 6373, 8176, 8174, 8175, 6370, 8056, 6708 5358, 6652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11-22/0193r0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		Second: Minyoung Park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649876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309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4281, 5533, 6672, 6748, 7287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11-21/1681r15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4136, 8153, 4140, 4141, 4805, 4142, 7341, 7554, 7680, 8065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11-22/0239r1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Rajat Pushkarna	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Monday MAC ad-hoc session.</a:t>
            </a:r>
          </a:p>
          <a:p>
            <a:pPr marL="0" indent="0"/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1050565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4313, 4314 in </a:t>
            </a:r>
            <a:r>
              <a:rPr lang="en-US" sz="1200" b="0" dirty="0">
                <a:hlinkClick r:id="rId2"/>
              </a:rPr>
              <a:t>11-22/0027r3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4583, 5441, 4097, 6486, 6485, 5370, 7028, 4875, 4876, 7682, 4967, 5589, 7690, 5465, 6091, 4886, 6126, 6125, 5946, 5852, 6686, 5733, 5205 in </a:t>
            </a:r>
            <a:r>
              <a:rPr lang="en-US" sz="1200" b="0" dirty="0">
                <a:hlinkClick r:id="rId3"/>
              </a:rPr>
              <a:t>11-22/0237r1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4289, 6942 in </a:t>
            </a:r>
            <a:r>
              <a:rPr lang="en-US" sz="1200" b="0" dirty="0">
                <a:hlinkClick r:id="rId4"/>
              </a:rPr>
              <a:t>11-22/155r0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4197, 4976, 7015, 7064, 7911 in </a:t>
            </a:r>
            <a:r>
              <a:rPr lang="en-US" sz="1200" b="0" dirty="0">
                <a:hlinkClick r:id="rId5"/>
              </a:rPr>
              <a:t>11-22/171r0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4195, 5234, 5446, 5776, 6174, 7057, 7394, 8312 in </a:t>
            </a:r>
            <a:r>
              <a:rPr lang="en-US" sz="1200" b="0" dirty="0">
                <a:hlinkClick r:id="rId6"/>
              </a:rPr>
              <a:t>11-22/0083r2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400" dirty="0"/>
              <a:t>Move: Jason Guo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2065000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311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5311 in </a:t>
            </a:r>
            <a:r>
              <a:rPr lang="en-US" sz="1400" b="0" dirty="0">
                <a:hlinkClick r:id="rId2"/>
              </a:rPr>
              <a:t>11-22/230r3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5581, 5582, 5583, 5584, 5585, 5586, 6109, 6110, 6637, 7759, 7760, 7761, 7762, 7763, 7764, 7765, 7766, 7767, 7768, 7769, 7770 in </a:t>
            </a:r>
            <a:r>
              <a:rPr lang="en-US" sz="1400" b="0" dirty="0">
                <a:hlinkClick r:id="rId3"/>
              </a:rPr>
              <a:t>11-22/228r2</a:t>
            </a:r>
            <a:r>
              <a:rPr lang="en-US" sz="1400" b="0" dirty="0"/>
              <a:t> </a:t>
            </a:r>
            <a:r>
              <a:rPr lang="en-US" sz="1400" b="0" i="1" dirty="0"/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Chunyu Hu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Joint conf calls.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612590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312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7116, </a:t>
            </a:r>
            <a:r>
              <a:rPr lang="en-US" sz="1400" b="0" strike="sngStrike" dirty="0">
                <a:solidFill>
                  <a:srgbClr val="FF0000"/>
                </a:solidFill>
              </a:rPr>
              <a:t>7719,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u="sng" dirty="0">
                <a:solidFill>
                  <a:srgbClr val="FF0000"/>
                </a:solidFill>
              </a:rPr>
              <a:t>7119</a:t>
            </a: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Subir Das				Second: Youhan Kim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819893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313 (One CCFS)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11-21/1533r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incorporate the text changes under heading “</a:t>
            </a:r>
            <a:r>
              <a:rPr lang="en-US" sz="1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1: one</a:t>
            </a:r>
            <a:r>
              <a:rPr lang="en-US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CCFS subfield”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into the latest TGbe draft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en-US" sz="1400" b="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4261, 4263, 5124, 5125, 6234, 6602, 6603, 6702, 6703, 8278, 8279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Move: George Cherian 				Second: Yongho Seok</a:t>
            </a:r>
          </a:p>
          <a:p>
            <a:pPr marL="0" indent="0"/>
            <a:r>
              <a:rPr lang="en-US" sz="1400" dirty="0"/>
              <a:t>Discussion: Some discussion.</a:t>
            </a:r>
            <a:endParaRPr lang="en-US" sz="1400" b="0" dirty="0"/>
          </a:p>
          <a:p>
            <a:r>
              <a:rPr lang="en-US" sz="1400" dirty="0"/>
              <a:t>Preliminary Result: 73Y, 39N, 44A (preliminary fails).</a:t>
            </a:r>
          </a:p>
          <a:p>
            <a:r>
              <a:rPr lang="en-US" sz="1400" dirty="0">
                <a:highlight>
                  <a:srgbClr val="FF0000"/>
                </a:highlight>
              </a:rPr>
              <a:t>Result: 73Y, 38N, 44A (fails)</a:t>
            </a:r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Two SPs were run on this option in previous Joint calls with following results:</a:t>
            </a:r>
          </a:p>
          <a:p>
            <a:pPr marL="0" indent="0"/>
            <a:r>
              <a:rPr lang="en-US" sz="1400" i="1" dirty="0"/>
              <a:t>First SP: 39Y, 27N, 29A</a:t>
            </a:r>
          </a:p>
          <a:p>
            <a:pPr marL="0" indent="0"/>
            <a:r>
              <a:rPr lang="en-US" sz="1400" i="1" dirty="0"/>
              <a:t>Second SP: 50Y, 29N, 24A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442541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314 (Two CCFS)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11-21/1533r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incorporate the text changes under heading “</a:t>
            </a:r>
            <a:r>
              <a:rPr lang="en-US" sz="1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2: two</a:t>
            </a:r>
            <a:r>
              <a:rPr lang="en-US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CCFS subfields”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into the latest TGbe draft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en-US" sz="1400" b="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4261, 4263, 5124, 5125, 6234, 6602, 6603, 6702, 6703, 8278, 8279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NOTE*-There will be no PHY changes, i.e., only one segment is present and the CCFSes will encode only such one frequency segment.</a:t>
            </a:r>
            <a:endParaRPr lang="en-US" sz="1200" b="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1400" dirty="0"/>
              <a:t>Move: Guogang Huang				Second: Ross Jian Yu</a:t>
            </a:r>
          </a:p>
          <a:p>
            <a:pPr marL="0" indent="0"/>
            <a:r>
              <a:rPr lang="en-US" sz="1400" dirty="0"/>
              <a:t>Discussion: Some discussion.</a:t>
            </a:r>
            <a:endParaRPr lang="en-US" sz="1400" b="0" dirty="0"/>
          </a:p>
          <a:p>
            <a:r>
              <a:rPr lang="en-US" sz="1400" dirty="0"/>
              <a:t>Preliminary Result: 67Y, 55N, 57A (preliminary fails).</a:t>
            </a:r>
          </a:p>
          <a:p>
            <a:r>
              <a:rPr lang="en-US" sz="1400" dirty="0">
                <a:highlight>
                  <a:srgbClr val="FF0000"/>
                </a:highlight>
              </a:rPr>
              <a:t>Result: 66Y, 55N, 57A  (fails)</a:t>
            </a:r>
          </a:p>
          <a:p>
            <a:pPr marL="0" indent="0"/>
            <a:endParaRPr lang="en-US" sz="1400" i="1" dirty="0"/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Two SPs were run on this option in previous Joint calls with following results: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First SP: 38Y, 27N, 36A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Second SP: 42Y, 23N, 34A</a:t>
            </a:r>
          </a:p>
          <a:p>
            <a:pPr marL="0" indent="0"/>
            <a:r>
              <a:rPr lang="en-US" sz="1400" i="1" dirty="0"/>
              <a:t>Note* was added to the SP prior to the second attempt.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902683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051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4540, 4541, 4648, 4687, 4991, 4992, 5568, 6431, 6797, 7171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11-22/0384r2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4585, 4599, 4600, 4601, 4604, 4605, 4946, 4947, 4948, 4949, 5475, 5476, 5820, 6466, 6798, 7202, 7203, 7205, 7206, 7464, 7465, 8008, 8009, 8010, 8011, 8013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11-22/0307r2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4634, 4902, 7993, 4645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11-22/0324r0</a:t>
            </a:r>
            <a:r>
              <a:rPr lang="en-US" sz="1200" b="0" dirty="0">
                <a:solidFill>
                  <a:schemeClr val="tx1"/>
                </a:solidFill>
              </a:rPr>
              <a:t> and 5431, 7013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11-22/0323r0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4681, 4682, 4683, 4684, 7148, 7150, 7153, 7154, 7155, 4791, 4792, 4793, 4794, 4795, 4796, 4797, 4798, 4799, 4800, 4801, 4903, 4986, 4987, 4988, 4989, 6790, 6789, 7318, 5466, 5812, 6787, 7151, 6428, 6429, 6430, 6785, 6786, 6788, 4674, 7144, 7145, 7146, 7147, 7149, 7152, 7156, 6129, 7142, 7756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11-22/0383r3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7992, 4536, 4644, 4899, 4900, 4901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11-22/0322r1</a:t>
            </a:r>
            <a:r>
              <a:rPr lang="en-US" sz="1200" b="0" dirty="0">
                <a:solidFill>
                  <a:schemeClr val="tx1"/>
                </a:solidFill>
              </a:rPr>
              <a:t> and 4663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11-22/0346r0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Yan Xin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Wednesday/Thursday PHY ad-hoc sessions.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86461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Times New Roman" panose="02020603050405020304" pitchFamily="18" charset="0"/>
              </a:rPr>
              <a:t>4941, 5443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2"/>
              </a:rPr>
              <a:t>11-22/0429r0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 and 6118, 6915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3"/>
              </a:rPr>
              <a:t>11-22/0419r1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 and 6080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4"/>
              </a:rPr>
              <a:t>11-22/0369r0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Times New Roman" panose="02020603050405020304" pitchFamily="18" charset="0"/>
              </a:rPr>
              <a:t>7173, 7174, 7175, 7309, 7748, 7969, 7970</a:t>
            </a:r>
            <a:r>
              <a:rPr lang="en-US" sz="1200" b="0" dirty="0">
                <a:ea typeface="Times New Roman" panose="02020603050405020304" pitchFamily="18" charset="0"/>
              </a:rPr>
              <a:t>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5"/>
              </a:rPr>
              <a:t>11-22/0420r0</a:t>
            </a:r>
            <a:r>
              <a:rPr lang="en-US" sz="1200" b="0" dirty="0">
                <a:ea typeface="Times New Roman" panose="02020603050405020304" pitchFamily="18" charset="0"/>
              </a:rPr>
              <a:t> and 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4574</a:t>
            </a:r>
            <a:r>
              <a:rPr lang="en-US" sz="1200" b="0" dirty="0">
                <a:ea typeface="Times New Roman" panose="02020603050405020304" pitchFamily="18" charset="0"/>
              </a:rPr>
              <a:t>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6"/>
              </a:rPr>
              <a:t>11-22/0456r2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[8 CIDs]</a:t>
            </a:r>
            <a:endParaRPr lang="en-US" sz="1200" b="0" dirty="0"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4847, 7661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11-22/475r0</a:t>
            </a:r>
            <a:r>
              <a:rPr lang="en-US" sz="1200" b="0" dirty="0">
                <a:solidFill>
                  <a:schemeClr val="tx1"/>
                </a:solidFill>
              </a:rPr>
              <a:t> and 4602, 4603, 8007, 4568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11-22/472r0</a:t>
            </a:r>
            <a:r>
              <a:rPr lang="en-US" sz="1200" b="0" dirty="0">
                <a:solidFill>
                  <a:schemeClr val="tx1"/>
                </a:solidFill>
              </a:rPr>
              <a:t> and 7172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11-22/479r0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4615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11-21/1563r3</a:t>
            </a:r>
            <a:r>
              <a:rPr lang="en-US" sz="1200" b="0" dirty="0">
                <a:solidFill>
                  <a:schemeClr val="tx1"/>
                </a:solidFill>
              </a:rPr>
              <a:t> and 6443, 7236, 7752 in </a:t>
            </a:r>
            <a:r>
              <a:rPr lang="en-US" sz="1200" b="0" dirty="0">
                <a:solidFill>
                  <a:schemeClr val="tx1"/>
                </a:solidFill>
                <a:hlinkClick r:id="rId11"/>
              </a:rPr>
              <a:t>11-22/441r2</a:t>
            </a:r>
            <a:r>
              <a:rPr lang="en-US" sz="1200" b="0" dirty="0">
                <a:solidFill>
                  <a:schemeClr val="tx1"/>
                </a:solidFill>
              </a:rPr>
              <a:t> and 7741 in </a:t>
            </a:r>
            <a:r>
              <a:rPr lang="en-US" sz="1200" b="0" dirty="0">
                <a:solidFill>
                  <a:schemeClr val="tx1"/>
                </a:solidFill>
                <a:hlinkClick r:id="rId12"/>
              </a:rPr>
              <a:t>11-22/483r0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4559, 4560, 5392, 5720, 7468 in </a:t>
            </a:r>
            <a:r>
              <a:rPr lang="en-US" sz="1200" b="0" dirty="0">
                <a:solidFill>
                  <a:schemeClr val="tx1"/>
                </a:solidFill>
                <a:hlinkClick r:id="rId13"/>
              </a:rPr>
              <a:t>11-21/1018r47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Jianhan Liu				Second: Yan Xin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Wednesday/Thursday PHY ad-hoc sessions.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82502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317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4697, 6776, 7336, 5933, 4241, 6960, 7831, 7832, 7334, 6325, 4698, 6963, 7063, 7337, 8357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11-22/214r2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4176, 4449, 4450, 5627, 5870, 5871, 7547, 4177, 4178, 4179, 4338, 5628, 6516, 6747, 7863, 5629, 5621, 5626, 5624, 5619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11-21/1317r6</a:t>
            </a:r>
            <a:r>
              <a:rPr lang="en-US" sz="1200" b="0" dirty="0">
                <a:solidFill>
                  <a:schemeClr val="tx1"/>
                </a:solidFill>
              </a:rPr>
              <a:t> and 4031, 8296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11-21/1436r2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4704 5671 6216 6778 6883 8358 4425 in </a:t>
            </a:r>
            <a:r>
              <a:rPr lang="en-US" sz="1200" b="0" dirty="0">
                <a:solidFill>
                  <a:srgbClr val="FF0000"/>
                </a:solidFill>
                <a:hlinkClick r:id="rId5"/>
              </a:rPr>
              <a:t>11-21/1840r4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8264, 4000, 5822, 8274, 4009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11-22/193r1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6499, 4069, 4392, 4066, 5990, 5147, 4390, 4391, 4710, 6246, 5381, 6372, 8238, 5761, 6251, 5041, 5194, 5219, 8037, 4469, 5148, 6733, 4118, 5725, 4394, 4395, 4396, 6250, 7821, 8180, 4929, 4930, 8181, 6894, 4398, 8239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11-22/196r1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	Second: Minyoung Park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Wednesday/Thursday MAC ad-hoc sessions.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24770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318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4134, 4135, 6165, 7771, 8257, 7836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11-22/226r4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4147 in Option 1 of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11-22/230r4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5573, 6106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11-22/331r1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7757, 7758, 5648, 6167, 7381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11-22/484r0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Yunbo Li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Wednesday/Monday JOINT ad-hoc session.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869045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319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4679, 7014</a:t>
            </a: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2775085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77D7E-1AEC-46CC-ABF4-DF36528ED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D19CD-EBED-4FFD-A03F-127598D9E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11-21/1533r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incorporate the text changes under heading “</a:t>
            </a:r>
            <a:r>
              <a:rPr lang="en-US" sz="1800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2: two</a:t>
            </a:r>
            <a:r>
              <a:rPr lang="en-US" sz="18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CCFS 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subfields”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into the latest TGbe draft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en-US" sz="1600" b="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4261, 4263, 5124, 5125, 6234, 6602, 6603, 6702, 6703, 8278, 8279</a:t>
            </a:r>
          </a:p>
          <a:p>
            <a:endParaRPr lang="en-US" sz="1800" dirty="0"/>
          </a:p>
          <a:p>
            <a:pPr marL="0" indent="0"/>
            <a:r>
              <a:rPr lang="en-US" sz="1800" dirty="0"/>
              <a:t>Move: George Cherian			Second: Stephen McCann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400" b="0" i="1" dirty="0"/>
              <a:t>Note 1: Previous preliminary result on motion for one CCFS: 73Y, 39N, 44A</a:t>
            </a:r>
          </a:p>
          <a:p>
            <a:r>
              <a:rPr lang="en-US" sz="1400" b="0" i="1" dirty="0"/>
              <a:t>Note 2: Previous preliminary result on motion for two CCFS: 67Y, 55N, 57A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F6843-3C1C-4921-9DCE-BB242A95A2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2296D-5FF0-437C-B6A0-74A5611CC1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70E09F-4F9B-4A87-AC33-91B65FDE7D1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971417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BB1EC-9A81-4F81-86B4-1A82D24F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08A86-5C83-4950-8418-D154BEC35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2042624"/>
            <a:ext cx="7770813" cy="4113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11-22/0039r3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4186, 4811, 5121, 5388, 5902, 6001, 6699, 6973, 7327, 7556, 7557, 7665, 7698, 8078, 8317</a:t>
            </a:r>
            <a:endParaRPr lang="en-US" sz="1400" b="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incorporate the text changes into the latest TGbe draft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1600" dirty="0"/>
              <a:t>Move: Dibakar Das				Second: George Cherian</a:t>
            </a:r>
          </a:p>
          <a:p>
            <a:pPr marL="0" indent="0"/>
            <a:r>
              <a:rPr lang="en-US" sz="1600" dirty="0"/>
              <a:t>Discussion: Some discussion.</a:t>
            </a:r>
            <a:endParaRPr lang="en-US" sz="1600" b="0" dirty="0"/>
          </a:p>
          <a:p>
            <a:r>
              <a:rPr lang="en-US" sz="1600" dirty="0"/>
              <a:t>Preliminary Result: 86+1 Y, 57N, 46A (preliminary fails)</a:t>
            </a:r>
          </a:p>
          <a:p>
            <a:r>
              <a:rPr lang="en-US" sz="1600" dirty="0">
                <a:highlight>
                  <a:srgbClr val="FF0000"/>
                </a:highlight>
              </a:rPr>
              <a:t>Result: 84+1Y, 55N, 45A (fails)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b="0" i="1" dirty="0">
              <a:solidFill>
                <a:schemeClr val="tx1"/>
              </a:solidFill>
            </a:endParaRPr>
          </a:p>
          <a:p>
            <a:endParaRPr lang="en-US" sz="1800" b="0" i="1" dirty="0">
              <a:solidFill>
                <a:schemeClr val="tx1"/>
              </a:solidFill>
            </a:endParaRPr>
          </a:p>
          <a:p>
            <a:r>
              <a:rPr lang="en-US" sz="1800" b="0" i="1" dirty="0">
                <a:solidFill>
                  <a:schemeClr val="tx1"/>
                </a:solidFill>
              </a:rPr>
              <a:t>Note: Last SP result in MAC ad hoc on a revision of the doc: </a:t>
            </a:r>
            <a:r>
              <a:rPr lang="en-GB" sz="18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68Y, 67N, 51A</a:t>
            </a:r>
            <a:endParaRPr lang="en-US" sz="1800" b="0" i="1" dirty="0">
              <a:solidFill>
                <a:schemeClr val="tx1"/>
              </a:solidFill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B09D9-01A0-47BB-BDD9-2D8E1AF4EA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D902D-364C-4BFF-BF3C-90B1287B3C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85DF89-B3C2-4045-BC8C-AF09E0FA53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3295811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BB1EC-9A81-4F81-86B4-1A82D24F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08A86-5C83-4950-8418-D154BEC35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2042624"/>
            <a:ext cx="7770813" cy="4113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11-22/0075r3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7860, 7938, 7088, 4166, 6339, 7939, 7089, 7889, 4165, 5110, 5343, 5344</a:t>
            </a:r>
            <a:endParaRPr lang="en-US" sz="11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incorporate the text changes into the latest TGbe draft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1600" dirty="0"/>
              <a:t>Move: Yongho Seok				Second: Yong Liu</a:t>
            </a:r>
          </a:p>
          <a:p>
            <a:pPr marL="0" indent="0"/>
            <a:r>
              <a:rPr lang="en-US" sz="1600" dirty="0"/>
              <a:t>Discussion: Some discussion.</a:t>
            </a:r>
            <a:endParaRPr lang="en-US" sz="1600" b="0" dirty="0"/>
          </a:p>
          <a:p>
            <a:r>
              <a:rPr lang="en-US" sz="1600" dirty="0"/>
              <a:t>Preliminary Result: 90Y, 44N, 50A (preliminary fails)</a:t>
            </a:r>
          </a:p>
          <a:p>
            <a:r>
              <a:rPr lang="en-US" sz="1600" dirty="0">
                <a:highlight>
                  <a:srgbClr val="FF0000"/>
                </a:highlight>
              </a:rPr>
              <a:t>Result: 88Y, 43N, 47A (fails)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b="0" i="1" dirty="0">
              <a:solidFill>
                <a:schemeClr val="tx1"/>
              </a:solidFill>
            </a:endParaRPr>
          </a:p>
          <a:p>
            <a:endParaRPr lang="en-US" sz="1800" b="0" i="1" dirty="0">
              <a:solidFill>
                <a:schemeClr val="tx1"/>
              </a:solidFill>
            </a:endParaRPr>
          </a:p>
          <a:p>
            <a:r>
              <a:rPr lang="en-US" sz="1800" b="0" i="1" dirty="0">
                <a:solidFill>
                  <a:schemeClr val="tx1"/>
                </a:solidFill>
              </a:rPr>
              <a:t>Note: Last SP result in MAC ad hoc on a revision of the doc: </a:t>
            </a:r>
            <a:r>
              <a:rPr lang="en-GB" sz="18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47Y, 23N, 38A</a:t>
            </a:r>
            <a:endParaRPr lang="en-US" sz="1800" b="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B09D9-01A0-47BB-BDD9-2D8E1AF4EA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D902D-364C-4BFF-BF3C-90B1287B3C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85DF89-B3C2-4045-BC8C-AF09E0FA53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186099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BB1EC-9A81-4F81-86B4-1A82D24F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08A86-5C83-4950-8418-D154BEC35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2042624"/>
            <a:ext cx="7770813" cy="4113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11-21/1877r8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6244, 4038, 4251, 6618, 4399, 5220, 5763, 6613, 6614, 6615, 6616, 6252, 4072, 4400, 6032, 4715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incorporate the text changes into the latest TGbe draft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1600" dirty="0"/>
              <a:t>Move: Po-Kai Huang			Second: Laurent Cariou</a:t>
            </a:r>
          </a:p>
          <a:p>
            <a:pPr marL="0" indent="0"/>
            <a:r>
              <a:rPr lang="en-US" sz="1600" dirty="0"/>
              <a:t>Discussion: Some discussion.</a:t>
            </a:r>
            <a:endParaRPr lang="en-US" sz="1600" b="0" dirty="0"/>
          </a:p>
          <a:p>
            <a:r>
              <a:rPr lang="en-US" sz="1600" dirty="0"/>
              <a:t>Preliminary Result:91Y, 75N, 32A (preliminary fails)</a:t>
            </a:r>
          </a:p>
          <a:p>
            <a:r>
              <a:rPr lang="en-US" sz="1600" dirty="0">
                <a:highlight>
                  <a:srgbClr val="FF0000"/>
                </a:highlight>
              </a:rPr>
              <a:t>Result: 89Y, 71N, 32A (fails)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i="1" dirty="0">
              <a:solidFill>
                <a:schemeClr val="tx1"/>
              </a:solidFill>
            </a:endParaRPr>
          </a:p>
          <a:p>
            <a:r>
              <a:rPr lang="en-US" sz="1600" b="0" i="1" dirty="0">
                <a:solidFill>
                  <a:schemeClr val="tx1"/>
                </a:solidFill>
              </a:rPr>
              <a:t>Note: Last SP result in MAC ad hoc on a revision of the doc: </a:t>
            </a:r>
            <a:r>
              <a:rPr lang="en-GB" sz="16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41Y, 32N, 28A</a:t>
            </a:r>
            <a:endParaRPr lang="en-US" sz="1600" b="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B09D9-01A0-47BB-BDD9-2D8E1AF4EA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D902D-364C-4BFF-BF3C-90B1287B3C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85DF89-B3C2-4045-BC8C-AF09E0FA53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153538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7F5BB-AE65-40E6-9645-28679BBA5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A27B5-2F61-4A86-8E29-6C547C676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11-21/1210r9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6177, 7826, 4078, 4079, 5065, 5066, 5107, 5701, 5702, 5703, 4247, 6965, 7622, 6971, 6972, 6967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incorporate the text changes into the latest TGbe draft</a:t>
            </a:r>
          </a:p>
          <a:p>
            <a:endParaRPr lang="en-US" sz="2000" dirty="0"/>
          </a:p>
          <a:p>
            <a:pPr marL="0" indent="0"/>
            <a:r>
              <a:rPr lang="en-US" sz="1600" dirty="0"/>
              <a:t>Move: Kaiying Lu				Second: Yongho Seok</a:t>
            </a:r>
          </a:p>
          <a:p>
            <a:pPr marL="0" indent="0"/>
            <a:r>
              <a:rPr lang="en-US" sz="1600" dirty="0"/>
              <a:t>Discussion: Some clarification.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800" i="1" dirty="0">
              <a:solidFill>
                <a:schemeClr val="tx1"/>
              </a:solidFill>
            </a:endParaRPr>
          </a:p>
          <a:p>
            <a:r>
              <a:rPr lang="en-US" sz="1600" b="0" i="1" dirty="0">
                <a:solidFill>
                  <a:schemeClr val="tx1"/>
                </a:solidFill>
              </a:rPr>
              <a:t>Note: Last SP result in MAC ad hoc on a revision of the doc: </a:t>
            </a:r>
            <a:r>
              <a:rPr lang="en-GB" sz="16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61Y, 26N, 20A</a:t>
            </a:r>
            <a:endParaRPr lang="en-US" sz="1600" b="0" i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145DE-8140-4A51-859D-821664A3DF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59FB7-0A5E-4BB6-A042-8FCE7FD3EB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EF46A8-8FC0-4751-A760-FC1C0674B3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259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9EDC7-96DF-40B7-B64B-BAE4C5034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(TGbe Timeline Update)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A6A32-A431-4804-9776-9C8FB2015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amend TGbe Timeline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tx1"/>
                </a:solidFill>
              </a:rPr>
              <a:t>PAR approved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tx1"/>
                </a:solidFill>
              </a:rPr>
              <a:t>First TG meeting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tx1"/>
                </a:solidFill>
              </a:rPr>
              <a:t>D0.1 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D1.0 WG Comment Collection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D2.0 WG </a:t>
            </a:r>
            <a:r>
              <a:rPr lang="en-US" altLang="en-US" sz="1200" strike="sngStrike" dirty="0">
                <a:solidFill>
                  <a:srgbClr val="FF0000"/>
                </a:solidFill>
              </a:rPr>
              <a:t>Comment Collection </a:t>
            </a:r>
            <a:r>
              <a:rPr lang="en-US" altLang="en-US" sz="1200" u="sng" dirty="0">
                <a:solidFill>
                  <a:srgbClr val="FF0000"/>
                </a:solidFill>
              </a:rPr>
              <a:t>Letter Ballot</a:t>
            </a:r>
            <a:r>
              <a:rPr lang="en-US" altLang="en-US" sz="1200" dirty="0"/>
              <a:t>		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D3.0 LB 		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Initial </a:t>
            </a:r>
            <a:r>
              <a:rPr lang="en-US" altLang="en-US" sz="1200" strike="sngStrike" dirty="0">
                <a:solidFill>
                  <a:srgbClr val="FF0000"/>
                </a:solidFill>
              </a:rPr>
              <a:t>Sponsor</a:t>
            </a:r>
            <a:r>
              <a:rPr lang="en-US" altLang="en-US" sz="1200" dirty="0"/>
              <a:t> </a:t>
            </a:r>
            <a:r>
              <a:rPr lang="en-US" altLang="en-US" sz="1200" u="sng" dirty="0">
                <a:solidFill>
                  <a:srgbClr val="FF0000"/>
                </a:solidFill>
              </a:rPr>
              <a:t>SA </a:t>
            </a:r>
            <a:r>
              <a:rPr lang="en-US" altLang="en-US" sz="1200" dirty="0"/>
              <a:t>Ballot (D4.0)			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Final 802.11 WG approval	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802 EC approval		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 err="1"/>
              <a:t>RevCom</a:t>
            </a:r>
            <a:r>
              <a:rPr lang="en-US" altLang="en-US" sz="1200" dirty="0"/>
              <a:t> and SASB approval							May 2024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 marL="0" indent="0"/>
            <a:r>
              <a:rPr lang="en-US" sz="1200" dirty="0"/>
              <a:t>Move: Bin Tian				Second: Stephen McCann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26A53-3E1E-4BE7-A039-D3D1B4BD50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28F1D-5646-4AFA-B330-1874274071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5AD5D5-8C48-4B18-B9A8-567A768CBA5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869546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D7EB9-A3CF-4D03-930A-9B8ADCF17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(CAD)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6A08E-D823-4E69-9597-68FDD3954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P802.11be Coexistence Assessment document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11-21/0706r5</a:t>
            </a:r>
            <a:r>
              <a:rPr lang="en-US" sz="2000" dirty="0">
                <a:solidFill>
                  <a:schemeClr val="tx1"/>
                </a:solidFill>
              </a:rPr>
              <a:t>, for inclusion in the TGbe Working Group Technical Letter Ballot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/>
              <a:t>Move: Laurent Cariou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136+1Y, 3N, 21A (preliminary passes)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133+1Y, 3N, 21A (passes)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9C356-AC98-45E7-8A42-85E9E3B990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4FFCD-3888-4FDB-B7B8-CC23066AB0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A90A4B-C4A9-45C0-A057-332A374C3C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33361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DB687-0632-4006-A686-C12015B0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WG LB Motion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BDD1-7F19-4757-B753-A2A7E1EF9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Instruct the editor to prepare TGbe Draft D2.0</a:t>
            </a:r>
          </a:p>
          <a:p>
            <a:r>
              <a:rPr lang="en-US" altLang="en-US" sz="2000" dirty="0"/>
              <a:t>Approve a 30 day Working Group Technical Letter Ballot asking the question “Should TGbe Draft 2.0 be forwarded to SA Ballot?”</a:t>
            </a:r>
          </a:p>
          <a:p>
            <a:r>
              <a:rPr lang="en-GB" altLang="en-US" sz="2000" dirty="0"/>
              <a:t>[Moved by &lt;name&gt; on behalf of &lt;group&gt;</a:t>
            </a:r>
            <a:endParaRPr lang="en-US" altLang="en-US" sz="2000" dirty="0"/>
          </a:p>
          <a:p>
            <a:r>
              <a:rPr lang="en-GB" altLang="en-US" sz="2000" dirty="0"/>
              <a:t>&lt;group&gt; vote: </a:t>
            </a:r>
            <a:endParaRPr lang="en-US" altLang="en-US" sz="2000" dirty="0"/>
          </a:p>
          <a:p>
            <a:endParaRPr lang="en-GB" altLang="en-US" sz="2000" dirty="0"/>
          </a:p>
          <a:p>
            <a:r>
              <a:rPr lang="en-GB" altLang="en-US" sz="2000" dirty="0"/>
              <a:t>Moved: Laurent Cariou,  Seconded: Bin Tian, </a:t>
            </a:r>
          </a:p>
          <a:p>
            <a:r>
              <a:rPr lang="en-GB" altLang="en-US" sz="2000" dirty="0"/>
              <a:t>Preliminary Result: 94Y, 50N, 36A (preliminary fails) </a:t>
            </a:r>
          </a:p>
          <a:p>
            <a:r>
              <a:rPr lang="en-GB" sz="2000" dirty="0">
                <a:highlight>
                  <a:srgbClr val="FF0000"/>
                </a:highlight>
              </a:rPr>
              <a:t>Results: </a:t>
            </a:r>
            <a:r>
              <a:rPr lang="en-GB" altLang="en-US" sz="2000" dirty="0">
                <a:highlight>
                  <a:srgbClr val="FF0000"/>
                </a:highlight>
              </a:rPr>
              <a:t>94Y, 50N, 36A (fails)*</a:t>
            </a:r>
          </a:p>
          <a:p>
            <a:endParaRPr lang="en-GB" altLang="en-US" sz="2000" dirty="0"/>
          </a:p>
          <a:p>
            <a:r>
              <a:rPr lang="en-GB" sz="1600" i="1" dirty="0"/>
              <a:t>*Same as preliminary result since there was no data available to perform vote validation.</a:t>
            </a:r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8936E-98C0-41D5-BD17-E645D96AE1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19F5E-206B-4A6D-B21A-F45065C632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1BC188-0DC3-468B-88B2-63081D398E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887928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035742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5179, 6541, 6988, 6989, 6520, 6542, 5517, 6213, 4101, 4264, 4265, 5515, 5516, 5828, 6620, 8059, 5170, 5906, 8032 in </a:t>
            </a:r>
            <a:r>
              <a:rPr lang="en-US" sz="1200" b="0" dirty="0">
                <a:hlinkClick r:id="rId2"/>
              </a:rPr>
              <a:t>11-22/308r4</a:t>
            </a:r>
            <a:r>
              <a:rPr lang="en-US" sz="1200" b="0" dirty="0"/>
              <a:t> </a:t>
            </a:r>
            <a:r>
              <a:rPr lang="en-US" sz="1200" b="0" i="1" dirty="0"/>
              <a:t>[19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5174 in </a:t>
            </a:r>
            <a:r>
              <a:rPr lang="en-US" sz="1200" b="0" dirty="0">
                <a:hlinkClick r:id="rId3"/>
              </a:rPr>
              <a:t>11-21/1272r1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5261, 5353, 6303, 8036, 7414, 6159, 7501, 8297, 7876, 8362 in </a:t>
            </a:r>
            <a:r>
              <a:rPr lang="en-US" sz="1200" b="0" dirty="0">
                <a:hlinkClick r:id="rId4"/>
              </a:rPr>
              <a:t>11-22/292r4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6205,</a:t>
            </a:r>
            <a:r>
              <a:rPr lang="en-US" sz="1200" b="0" dirty="0"/>
              <a:t> 6632, 6723, 6724, 7883 in </a:t>
            </a:r>
            <a:r>
              <a:rPr lang="en-US" sz="1200" b="0" dirty="0">
                <a:hlinkClick r:id="rId5"/>
              </a:rPr>
              <a:t>11-21/1277r1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4772, 5348, 6506, 4781, 6413, 7408, 5878, 4122, 5730, 4589 in </a:t>
            </a:r>
            <a:r>
              <a:rPr lang="en-US" sz="1200" b="0" dirty="0">
                <a:hlinkClick r:id="rId6"/>
              </a:rPr>
              <a:t>11-22/392r0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4003, 4347, 4348, 5590, 5939, 6764, 4012, 5744, 6014, 7570 in </a:t>
            </a:r>
            <a:r>
              <a:rPr lang="en-US" sz="1200" b="0" dirty="0">
                <a:hlinkClick r:id="rId7"/>
              </a:rPr>
              <a:t>11-22/439r2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428776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7850, 6757, 4055, 6578, 7816, 6283, 4056, 4057, 4058, 4742, 4743, 4744, 5985, 6287, 6288, 6403, 4061, 5239, 8039, 6580, 4745, 7333, 7852, 4110, 6582, 4382, 4383, 5271, 5274, 5029, 7819, 5080, 5081, 5282, 5283, 6459, 6460, 5685, 4054, 6258, 6526, 5214, 5922, 6579, 6731, 6504, 6524 in </a:t>
            </a:r>
            <a:r>
              <a:rPr lang="en-US" sz="1100" b="0" dirty="0">
                <a:hlinkClick r:id="rId2"/>
              </a:rPr>
              <a:t>11-22/508r2</a:t>
            </a:r>
            <a:r>
              <a:rPr lang="en-US" sz="1100" b="0" dirty="0"/>
              <a:t> </a:t>
            </a:r>
            <a:r>
              <a:rPr lang="en-US" sz="1100" b="0" i="1" dirty="0"/>
              <a:t>[47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4700, 4701, 7497, 7612, 7613, 6939, 4332, 4306, 6170, 5346, 6348, 4371, 6219, 5342, 4333, 7565, 5912, 7580, 6349, 5138, 5760, 6502, 4389, 4749, 5149, 5762, 7418, 7825, 7867, 4757, 7422, 6962, 5934, 7423 in </a:t>
            </a:r>
            <a:r>
              <a:rPr lang="en-US" sz="1100" b="0" dirty="0">
                <a:hlinkClick r:id="rId3"/>
              </a:rPr>
              <a:t>11-22/306r1</a:t>
            </a:r>
            <a:r>
              <a:rPr lang="en-US" sz="1100" b="0" dirty="0"/>
              <a:t> </a:t>
            </a:r>
            <a:r>
              <a:rPr lang="en-US" sz="11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4047, 5076, 5914, 5978, 6751, 6981, </a:t>
            </a:r>
            <a:r>
              <a:rPr lang="en-US" sz="1100" b="0" strike="sngStrike" dirty="0">
                <a:solidFill>
                  <a:srgbClr val="FF0000"/>
                </a:solidFill>
              </a:rPr>
              <a:t>7893,</a:t>
            </a:r>
            <a:r>
              <a:rPr lang="en-US" sz="1100" b="0" dirty="0"/>
              <a:t> 6011, 5336, 5451, 8048, 7467 in 11-21/2027r3 </a:t>
            </a:r>
            <a:r>
              <a:rPr lang="en-US" sz="1100" b="0" i="1" dirty="0"/>
              <a:t>[11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125321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327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6319, 7609, 8349, 8350, 4237, 5103, 6657, 7869, 4268, 4733, 5131, 5354, 5442, 5835, 5942, 6022, 4367, 6214, 6389, 6976, 7583, 6215, 6590, 6591, 7776, 6927, 7666, 5143, 5241, 5242, 5965, 8319, 4191, 4192, 6357, 6358, 6978, 7774, 8326, 5599, 6531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11-21/1825r1</a:t>
            </a:r>
            <a:r>
              <a:rPr lang="en-US" sz="1200" b="0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[41 CIDs]</a:t>
            </a:r>
            <a:r>
              <a:rPr lang="en-US" sz="1200" b="0" dirty="0">
                <a:solidFill>
                  <a:schemeClr val="tx1"/>
                </a:solidFill>
              </a:rPr>
              <a:t>	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b="0" dirty="0">
                <a:solidFill>
                  <a:schemeClr val="tx1"/>
                </a:solidFill>
              </a:rPr>
              <a:t>4482, 4483, 6316, 6317, 6383, 6771, 6773, 7871, 8249, 8347, 4233, 4412, 4753, 7787, 8040, 8348, 4413, 7608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11-21/1575r2</a:t>
            </a:r>
            <a:r>
              <a:rPr lang="en-US" sz="1200" b="0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</a:t>
            </a:r>
            <a:r>
              <a:rPr lang="en-US" sz="1200" b="0" dirty="0">
                <a:solidFill>
                  <a:schemeClr val="tx1"/>
                </a:solidFill>
              </a:rPr>
              <a:t>CIDs</a:t>
            </a:r>
            <a:r>
              <a:rPr lang="en-US" sz="1200" b="0" i="1" dirty="0">
                <a:solidFill>
                  <a:schemeClr val="tx1"/>
                </a:solidFill>
              </a:rPr>
              <a:t>]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b="0" dirty="0">
                <a:solidFill>
                  <a:schemeClr val="tx1"/>
                </a:solidFill>
              </a:rPr>
              <a:t>6205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11-21/1277r1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and 5074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11-21/1184r3 </a:t>
            </a:r>
            <a:r>
              <a:rPr lang="en-US" sz="1200" b="0" i="1" dirty="0">
                <a:solidFill>
                  <a:schemeClr val="tx1"/>
                </a:solidFill>
              </a:rPr>
              <a:t>[2 </a:t>
            </a:r>
            <a:r>
              <a:rPr lang="en-US" sz="1200" b="0" dirty="0">
                <a:solidFill>
                  <a:schemeClr val="tx1"/>
                </a:solidFill>
              </a:rPr>
              <a:t>CIDs</a:t>
            </a:r>
            <a:r>
              <a:rPr lang="en-US" sz="1200" b="0" i="1" dirty="0">
                <a:solidFill>
                  <a:schemeClr val="tx1"/>
                </a:solidFill>
              </a:rPr>
              <a:t>]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b="0" dirty="0">
                <a:solidFill>
                  <a:schemeClr val="tx1"/>
                </a:solidFill>
              </a:rPr>
              <a:t>4760, 5668, 6882, 5612, 5844, 6551, 5650, 7490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11-22/214r5</a:t>
            </a:r>
            <a:r>
              <a:rPr lang="en-US" sz="1200" b="0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</a:t>
            </a:r>
            <a:r>
              <a:rPr lang="en-US" sz="1200" b="0" dirty="0">
                <a:solidFill>
                  <a:schemeClr val="tx1"/>
                </a:solidFill>
              </a:rPr>
              <a:t>CIDs</a:t>
            </a:r>
            <a:r>
              <a:rPr lang="en-US" sz="1200" b="0" i="1" dirty="0">
                <a:solidFill>
                  <a:schemeClr val="tx1"/>
                </a:solidFill>
              </a:rPr>
              <a:t>]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b="0" u="sng" dirty="0"/>
              <a:t>4165, 4166, 5110, 5343, 5344, 6339, 7088, 7089, 7860, 7889, 7938, 7939 in </a:t>
            </a:r>
            <a:r>
              <a:rPr lang="en-US" sz="1200" b="0" u="sng" dirty="0">
                <a:hlinkClick r:id="rId7"/>
              </a:rPr>
              <a:t>11-22/0075r4</a:t>
            </a:r>
            <a:r>
              <a:rPr lang="en-US" sz="1200" b="0" u="sng" dirty="0"/>
              <a:t> </a:t>
            </a:r>
            <a:r>
              <a:rPr lang="en-US" sz="1200" b="0" i="1" u="sng" dirty="0"/>
              <a:t>[12 CIDs]*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calls.</a:t>
            </a:r>
          </a:p>
          <a:p>
            <a:pPr marL="0" indent="0"/>
            <a:r>
              <a:rPr lang="en-US" sz="1200" i="1" dirty="0"/>
              <a:t>Note *: CIDs that exited quarantine (No objection to straw poll that was run on April 6 2022).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0054578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328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4004, 4012, 4098, 4330, 5894, 5317, 5319, 8273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11-22/382r3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5329, 5330, 6329, 4103, 6859, 6860, 6861, 6862, 6863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11-21/1185r5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7435, 4062, 6625, 7601, 7894, 6675, 6992, 6993, 5163, 5166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11-21/1582r5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6507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11-22/392r1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7730, 4120, 5727, 6333, 7462, 6508, 6513, 4711, 5660, 5661, 4152, 7083, 7082, 5642, 6477, 7676, 7875, 4092, 5643, 7485, 7677, 6509, 5663, 5359, 6479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11-22/326r5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6198, 7456, 4025, 7893, 6324, 4421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11-22/2027r4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100" b="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217536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8370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11-22/2014r3</a:t>
            </a:r>
            <a:r>
              <a:rPr lang="en-US" sz="1200" b="0" i="1" dirty="0"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5564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11-22/2012r2</a:t>
            </a:r>
            <a:r>
              <a:rPr lang="en-US" sz="1200" b="0" i="1" dirty="0"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 CID]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6937, 4658, 6077, 5312, 5313, 4963, 7330, 4005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11-22/452r2</a:t>
            </a:r>
            <a:r>
              <a:rPr lang="en-US" sz="1200" b="0" i="1" dirty="0"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8067, 6694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11-22/537r1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and 5497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11-22/388r</a:t>
            </a:r>
            <a:r>
              <a:rPr lang="en-US" sz="1200" b="0" u="sng" dirty="0">
                <a:solidFill>
                  <a:srgbClr val="0563C1"/>
                </a:solidFill>
                <a:cs typeface="Times New Roman" panose="02020603050405020304" pitchFamily="18" charset="0"/>
                <a:hlinkClick r:id="rId6"/>
              </a:rPr>
              <a:t>1</a:t>
            </a:r>
            <a:r>
              <a:rPr lang="en-US" sz="1200" b="0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2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and </a:t>
            </a:r>
            <a:r>
              <a:rPr lang="en-US" sz="1200" b="0" u="none" strike="noStrik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4300, 5947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11-22/525r1</a:t>
            </a:r>
            <a:r>
              <a:rPr lang="en-US" sz="1200" b="0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Joint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123451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330 (Quarantine-1)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a resolution of:</a:t>
            </a:r>
          </a:p>
          <a:p>
            <a:pPr marL="0" indent="0"/>
            <a:r>
              <a:rPr lang="en-US" sz="1200" i="1" dirty="0">
                <a:solidFill>
                  <a:schemeClr val="tx1"/>
                </a:solidFill>
              </a:rPr>
              <a:t>“Rejected -- A proposed resolution for “this CID” was discussed as part of the comment resolutions in “document”, however the group could not reach consensus on a proposed change that would resolve the comment.” </a:t>
            </a:r>
            <a:r>
              <a:rPr lang="en-US" sz="1200" dirty="0">
                <a:solidFill>
                  <a:schemeClr val="tx1"/>
                </a:solidFill>
              </a:rPr>
              <a:t>for “these CIDs” and with referenced “documents”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7888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11-21/1483r4</a:t>
            </a:r>
            <a:r>
              <a:rPr lang="en-US" sz="1100" b="0" dirty="0">
                <a:solidFill>
                  <a:schemeClr val="tx1"/>
                </a:solidFill>
              </a:rPr>
              <a:t> 							</a:t>
            </a:r>
            <a:r>
              <a:rPr lang="en-US" sz="1100" b="0" i="1" dirty="0">
                <a:solidFill>
                  <a:schemeClr val="tx1"/>
                </a:solidFill>
              </a:rPr>
              <a:t>[1 CID, SP on 10 Feb’22: 25Y, 27N, 26A]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4586, 4587, 5022, 5023, 6525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11-21/1577r3</a:t>
            </a:r>
            <a:r>
              <a:rPr lang="en-US" sz="1100" b="0" dirty="0">
                <a:solidFill>
                  <a:schemeClr val="tx1"/>
                </a:solidFill>
              </a:rPr>
              <a:t>			 	</a:t>
            </a:r>
            <a:r>
              <a:rPr lang="en-US" sz="1100" b="0" i="1" dirty="0">
                <a:solidFill>
                  <a:schemeClr val="tx1"/>
                </a:solidFill>
              </a:rPr>
              <a:t>[5 CIDs, SP on 13 Jan’22: 39Y, 30N, 25A]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6511, 6521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11-21/1686r3</a:t>
            </a:r>
            <a:r>
              <a:rPr lang="en-US" sz="1100" b="0" dirty="0">
                <a:solidFill>
                  <a:schemeClr val="tx1"/>
                </a:solidFill>
              </a:rPr>
              <a:t> 						</a:t>
            </a:r>
            <a:r>
              <a:rPr lang="en-US" sz="1100" b="0" i="1" dirty="0">
                <a:solidFill>
                  <a:schemeClr val="tx1"/>
                </a:solidFill>
              </a:rPr>
              <a:t>[2 CIDs, SP on 7 Feb’22: 16Y, 45N, 22A]</a:t>
            </a:r>
          </a:p>
          <a:p>
            <a:pPr marL="28575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6512, 6544, 6548, 7338 in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  <a:hlinkClick r:id="rId5"/>
              </a:rPr>
              <a:t>11-21/1718r4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					</a:t>
            </a: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[4 CIDs, SP on 14 Feb’22: 10Y, 45N, 21A]</a:t>
            </a:r>
          </a:p>
          <a:p>
            <a:pPr marL="28575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4016, 6000, 6072 in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  <a:hlinkClick r:id="rId6"/>
              </a:rPr>
              <a:t>11-21/1176r11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					</a:t>
            </a: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[3 CIDs, SP on 14 Feb’22: 31Y, 22N, 25A]</a:t>
            </a:r>
          </a:p>
          <a:p>
            <a:pPr marL="28575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4041 in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  <a:hlinkClick r:id="rId7"/>
              </a:rPr>
              <a:t>11-21/386r7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							</a:t>
            </a: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[1 CID, SP on 17 Feb’22: 31Y, 22N, 25A]</a:t>
            </a:r>
          </a:p>
          <a:p>
            <a:pPr marL="0" indent="0"/>
            <a:endParaRPr lang="en-US" sz="1100" b="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pPr marL="0" indent="0"/>
            <a:r>
              <a:rPr lang="en-US" sz="1400" i="1" dirty="0"/>
              <a:t>Note: CIDs that have been discussed and for which the group could not reach consensus.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90721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331 (Quarantine-2)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a resolution of:</a:t>
            </a:r>
          </a:p>
          <a:p>
            <a:pPr marL="0" indent="0"/>
            <a:r>
              <a:rPr lang="en-US" sz="1200" i="1" dirty="0">
                <a:solidFill>
                  <a:schemeClr val="tx1"/>
                </a:solidFill>
              </a:rPr>
              <a:t>“Rejected -- A proposed resolution for “this CID” was discussed as part of the comment resolutions in “document”, however the group could not reach consensus on a proposed change that would resolve the comment.” </a:t>
            </a:r>
            <a:r>
              <a:rPr lang="en-US" sz="1200" dirty="0">
                <a:solidFill>
                  <a:schemeClr val="tx1"/>
                </a:solidFill>
              </a:rPr>
              <a:t>for “these CIDs” and with referenced “documents” listed below: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4155, 4431, 4785, 4935, 5519, 5953, 6510, 6543, 6780, 7084, 7431, 7432, 7469, 7633, 7634, 7857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11-21/1902r4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sz="1100" b="0" dirty="0">
                <a:solidFill>
                  <a:schemeClr val="tx1"/>
                </a:solidFill>
              </a:rPr>
              <a:t> 										</a:t>
            </a:r>
            <a:r>
              <a:rPr lang="en-US" sz="1100" b="0" i="1" dirty="0">
                <a:solidFill>
                  <a:schemeClr val="tx1"/>
                </a:solidFill>
              </a:rPr>
              <a:t>[16 CIDs, SP on 28 Feb’22: 31Y, 20N, 22A]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6416, 6968, 5949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11-21/1699r5</a:t>
            </a:r>
            <a:r>
              <a:rPr lang="en-US" sz="1100" b="0" dirty="0">
                <a:solidFill>
                  <a:schemeClr val="tx1"/>
                </a:solidFill>
              </a:rPr>
              <a:t> 						</a:t>
            </a:r>
            <a:r>
              <a:rPr lang="en-US" sz="1100" b="0" i="1" dirty="0">
                <a:solidFill>
                  <a:schemeClr val="tx1"/>
                </a:solidFill>
              </a:rPr>
              <a:t>[3 CIDs, SP on Mar 10’22: 52Y, 21N, 28A]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4156, 4433, 4783, 5938, 6412, 6746, 7858, 6948, 4151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11-21/1147r8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</a:p>
          <a:p>
            <a:pPr marL="0" indent="0"/>
            <a:r>
              <a:rPr lang="en-US" sz="1100" b="0" dirty="0">
                <a:solidFill>
                  <a:schemeClr val="tx1"/>
                </a:solidFill>
              </a:rPr>
              <a:t>										</a:t>
            </a:r>
            <a:r>
              <a:rPr lang="en-US" sz="1100" b="0" i="1" dirty="0">
                <a:solidFill>
                  <a:schemeClr val="tx1"/>
                </a:solidFill>
              </a:rPr>
              <a:t>[9 CIDs, SP on Mar 10’22: 33Y, 49N, 16A]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4778, 6408, 6409, 6423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11-21/1224r12</a:t>
            </a:r>
            <a:r>
              <a:rPr lang="en-US" sz="1100" b="0" dirty="0">
                <a:solidFill>
                  <a:schemeClr val="tx1"/>
                </a:solidFill>
              </a:rPr>
              <a:t> 					</a:t>
            </a:r>
            <a:r>
              <a:rPr lang="en-US" sz="1100" b="0" i="1" dirty="0">
                <a:solidFill>
                  <a:schemeClr val="tx1"/>
                </a:solidFill>
              </a:rPr>
              <a:t>[4 CIDs, SP on Mar’10’22: 37Y, 36N, 32A]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4089, 4161, 4435, 4490, 4784, 6337, 6338, 6745, 7470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11-21/1698r2</a:t>
            </a:r>
            <a:r>
              <a:rPr lang="en-US" sz="1100" b="0" dirty="0">
                <a:solidFill>
                  <a:schemeClr val="tx1"/>
                </a:solidFill>
              </a:rPr>
              <a:t>     </a:t>
            </a:r>
            <a:r>
              <a:rPr lang="en-US" sz="1100" b="0" i="1" dirty="0">
                <a:solidFill>
                  <a:schemeClr val="tx1"/>
                </a:solidFill>
              </a:rPr>
              <a:t>[9 CIDs, Motion on Dec’15’21: 44Y, 58N, 32A ]</a:t>
            </a:r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pPr marL="0" indent="0"/>
            <a:r>
              <a:rPr lang="en-US" sz="1400" i="1" dirty="0"/>
              <a:t>Note: CIDs that have been discussed and for which the group could not reach consensus.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531596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332 (Quarantine-3)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a resolution of:</a:t>
            </a:r>
          </a:p>
          <a:p>
            <a:pPr marL="0" indent="0"/>
            <a:r>
              <a:rPr lang="en-US" sz="1200" i="1" dirty="0">
                <a:solidFill>
                  <a:schemeClr val="tx1"/>
                </a:solidFill>
              </a:rPr>
              <a:t>“Rejected -- A proposed resolution for “this CID” was discussed as part of the comment resolutions in “document”, however the group could not reach consensus on a proposed change that would resolve the comment.” </a:t>
            </a:r>
            <a:r>
              <a:rPr lang="en-US" sz="1200" dirty="0">
                <a:solidFill>
                  <a:schemeClr val="tx1"/>
                </a:solidFill>
              </a:rPr>
              <a:t>for “these CIDs” and with referenced “documents”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6270, 6588, 6589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11-21/1591r3</a:t>
            </a:r>
            <a:r>
              <a:rPr lang="en-US" sz="1100" b="0" dirty="0">
                <a:solidFill>
                  <a:schemeClr val="tx1"/>
                </a:solidFill>
              </a:rPr>
              <a:t> 				</a:t>
            </a:r>
            <a:r>
              <a:rPr lang="en-US" sz="1100" b="0" i="1" dirty="0">
                <a:solidFill>
                  <a:schemeClr val="tx1"/>
                </a:solidFill>
              </a:rPr>
              <a:t>[3 CIDs, Discussed on Dec’13’21.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8355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11/21/0287r9</a:t>
            </a:r>
            <a:r>
              <a:rPr lang="en-US" sz="1100" b="0" dirty="0">
                <a:solidFill>
                  <a:schemeClr val="tx1"/>
                </a:solidFill>
              </a:rPr>
              <a:t> 			  	             </a:t>
            </a:r>
            <a:r>
              <a:rPr lang="en-US" sz="1100" b="0" i="1" dirty="0">
                <a:solidFill>
                  <a:schemeClr val="tx1"/>
                </a:solidFill>
              </a:rPr>
              <a:t>[1 CID, Discussed on Dec’21’21. No SP was run.]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4823, 5964, 6073, 6980,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11-21/1509r2</a:t>
            </a:r>
            <a:r>
              <a:rPr lang="en-US" sz="1100" b="0" dirty="0">
                <a:solidFill>
                  <a:schemeClr val="tx1"/>
                </a:solidFill>
              </a:rPr>
              <a:t>  	</a:t>
            </a:r>
            <a:r>
              <a:rPr lang="en-US" sz="1100" b="0" i="1" dirty="0">
                <a:solidFill>
                  <a:schemeClr val="tx1"/>
                </a:solidFill>
              </a:rPr>
              <a:t> 		[4 CIDs, Discussed on Feb’24’22.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4262, 6012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11-21/1533r2</a:t>
            </a:r>
            <a:r>
              <a:rPr lang="en-US" sz="1100" b="0" dirty="0">
                <a:solidFill>
                  <a:schemeClr val="tx1"/>
                </a:solidFill>
              </a:rPr>
              <a:t> 				</a:t>
            </a:r>
            <a:r>
              <a:rPr lang="en-US" sz="1100" b="0" i="1" dirty="0">
                <a:solidFill>
                  <a:schemeClr val="tx1"/>
                </a:solidFill>
              </a:rPr>
              <a:t>[2 CIDs, Discussed on Feb’09’22.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5038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11-21/1562r8</a:t>
            </a:r>
            <a:r>
              <a:rPr lang="en-US" sz="1100" b="0" dirty="0">
                <a:solidFill>
                  <a:schemeClr val="tx1"/>
                </a:solidFill>
              </a:rPr>
              <a:t> 					</a:t>
            </a:r>
            <a:r>
              <a:rPr lang="en-US" sz="1100" b="0" i="1" dirty="0">
                <a:solidFill>
                  <a:schemeClr val="tx1"/>
                </a:solidFill>
              </a:rPr>
              <a:t>[1 CID, Discussed on Jan’10’22.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6946 in </a:t>
            </a:r>
            <a:r>
              <a:rPr lang="en-US" sz="1100" b="0" dirty="0">
                <a:solidFill>
                  <a:srgbClr val="FF0000"/>
                </a:solidFill>
                <a:hlinkClick r:id="rId7"/>
              </a:rPr>
              <a:t>11-21/1706r2</a:t>
            </a:r>
            <a:r>
              <a:rPr lang="en-US" sz="1100" b="0" dirty="0">
                <a:solidFill>
                  <a:srgbClr val="FF0000"/>
                </a:solidFill>
              </a:rPr>
              <a:t>					</a:t>
            </a:r>
            <a:r>
              <a:rPr lang="en-US" sz="1100" b="0" i="1" dirty="0">
                <a:solidFill>
                  <a:schemeClr val="tx1"/>
                </a:solidFill>
              </a:rPr>
              <a:t>[1 CID , Discussed on Jan’27’22. No SP was run.]</a:t>
            </a:r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pPr marL="0" indent="0"/>
            <a:r>
              <a:rPr lang="en-US" sz="1400" i="1" dirty="0"/>
              <a:t>Note: CIDs that have been discussed and for which the group could not reach consensus.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281512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333 (Quarantine-4)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a resolution of:</a:t>
            </a:r>
          </a:p>
          <a:p>
            <a:pPr marL="0" indent="0"/>
            <a:r>
              <a:rPr lang="en-US" sz="1200" i="1" dirty="0">
                <a:solidFill>
                  <a:schemeClr val="tx1"/>
                </a:solidFill>
              </a:rPr>
              <a:t>“Rejected -- A proposed resolution for “this CID” was discussed as part of the comment resolutions in “document”, however the group could not reach consensus on a proposed change that would resolve the comment.” </a:t>
            </a:r>
            <a:r>
              <a:rPr lang="en-US" sz="1200" dirty="0">
                <a:solidFill>
                  <a:schemeClr val="tx1"/>
                </a:solidFill>
              </a:rPr>
              <a:t>for “these CIDs” and with referenced “documents” listed below: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4823, 5964, 6073, and 6980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11-21/1509r2</a:t>
            </a:r>
            <a:r>
              <a:rPr lang="en-US" sz="1100" b="0" dirty="0">
                <a:solidFill>
                  <a:schemeClr val="tx1"/>
                </a:solidFill>
              </a:rPr>
              <a:t>  		</a:t>
            </a:r>
            <a:r>
              <a:rPr lang="en-US" sz="1100" b="0" i="1" dirty="0">
                <a:solidFill>
                  <a:schemeClr val="tx1"/>
                </a:solidFill>
              </a:rPr>
              <a:t>[4 CIDs, Discussed on Feb’24’22.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4119, 5726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11/21/1601r5</a:t>
            </a:r>
            <a:r>
              <a:rPr lang="en-US" sz="1100" b="0" dirty="0">
                <a:solidFill>
                  <a:schemeClr val="tx1"/>
                </a:solidFill>
              </a:rPr>
              <a:t> 				</a:t>
            </a:r>
            <a:r>
              <a:rPr lang="en-US" sz="1100" b="0" i="1" dirty="0">
                <a:solidFill>
                  <a:schemeClr val="tx1"/>
                </a:solidFill>
              </a:rPr>
              <a:t>[2 CIDs, Discussed on Jan’24’22.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6266, 6268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11/21/1713r1</a:t>
            </a:r>
            <a:r>
              <a:rPr lang="en-US" sz="1100" b="0" dirty="0">
                <a:solidFill>
                  <a:schemeClr val="tx1"/>
                </a:solidFill>
              </a:rPr>
              <a:t> 				</a:t>
            </a:r>
            <a:r>
              <a:rPr lang="en-US" sz="1100" b="0" i="1" dirty="0">
                <a:solidFill>
                  <a:schemeClr val="tx1"/>
                </a:solidFill>
              </a:rPr>
              <a:t>[2 CIDs, Discussed on Dec’07’21.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4737, 4821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1/21/1731r3</a:t>
            </a:r>
            <a:r>
              <a:rPr lang="en-US" sz="1100" b="0" dirty="0">
                <a:solidFill>
                  <a:schemeClr val="tx1"/>
                </a:solidFill>
              </a:rPr>
              <a:t> 				</a:t>
            </a:r>
            <a:r>
              <a:rPr lang="en-US" sz="1100" b="0" i="1" dirty="0">
                <a:solidFill>
                  <a:schemeClr val="tx1"/>
                </a:solidFill>
              </a:rPr>
              <a:t>[2 CIDs, Discussed on Dec’08’21.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4318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11-21/1778r2</a:t>
            </a:r>
            <a:r>
              <a:rPr lang="en-US" sz="1100" b="0" dirty="0">
                <a:solidFill>
                  <a:schemeClr val="tx1"/>
                </a:solidFill>
              </a:rPr>
              <a:t> 					</a:t>
            </a:r>
            <a:r>
              <a:rPr lang="en-US" sz="1100" b="0" i="1" dirty="0">
                <a:solidFill>
                  <a:schemeClr val="tx1"/>
                </a:solidFill>
              </a:rPr>
              <a:t>[1 CID, Discussed on Feb’16’22.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5267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11/21/1786r1</a:t>
            </a:r>
            <a:r>
              <a:rPr lang="en-US" sz="1100" b="0" dirty="0">
                <a:solidFill>
                  <a:schemeClr val="tx1"/>
                </a:solidFill>
              </a:rPr>
              <a:t> 					</a:t>
            </a:r>
            <a:r>
              <a:rPr lang="en-US" sz="1100" b="0" i="1" dirty="0">
                <a:solidFill>
                  <a:schemeClr val="tx1"/>
                </a:solidFill>
              </a:rPr>
              <a:t>[1 CID, Discussed on Dec’07’21 &amp; Jan’20’22.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CIDs that have been discussed and for which the group could not reach consensus.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109721"/>
      </p:ext>
    </p:extLst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334 (Quarantine-5)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4191000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a resolution of:</a:t>
            </a:r>
          </a:p>
          <a:p>
            <a:pPr marL="0" indent="0"/>
            <a:r>
              <a:rPr lang="en-US" sz="1200" i="1" dirty="0">
                <a:solidFill>
                  <a:schemeClr val="tx1"/>
                </a:solidFill>
              </a:rPr>
              <a:t>“Rejected -- A proposed resolution for “this CID” was discussed as part of the comment resolutions in “document”, however the group could not reach consensus on a proposed change that would resolve the comment.” </a:t>
            </a:r>
            <a:r>
              <a:rPr lang="en-US" sz="1200" dirty="0">
                <a:solidFill>
                  <a:schemeClr val="tx1"/>
                </a:solidFill>
              </a:rPr>
              <a:t>for “these CIDs” and with referenced “documents” listed below: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4121, 4779, 4780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11-21/1802r3</a:t>
            </a:r>
            <a:r>
              <a:rPr lang="en-US" sz="1100" b="0" dirty="0">
                <a:solidFill>
                  <a:schemeClr val="tx1"/>
                </a:solidFill>
              </a:rPr>
              <a:t>  				           </a:t>
            </a:r>
            <a:r>
              <a:rPr lang="en-US" sz="1100" b="0" i="1" dirty="0">
                <a:solidFill>
                  <a:schemeClr val="tx1"/>
                </a:solidFill>
              </a:rPr>
              <a:t>[3 CIDs, Discussed on Dec’13’21.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8197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-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21/1808r1</a:t>
            </a:r>
            <a:r>
              <a:rPr lang="en-US" sz="1100" b="0" dirty="0">
                <a:solidFill>
                  <a:schemeClr val="tx1"/>
                </a:solidFill>
              </a:rPr>
              <a:t>  					           </a:t>
            </a:r>
            <a:r>
              <a:rPr lang="en-US" sz="1100" b="0" i="1" dirty="0">
                <a:solidFill>
                  <a:schemeClr val="tx1"/>
                </a:solidFill>
              </a:rPr>
              <a:t>[1 CID, Discussed on Dec’16’21.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4022, 4736, 5133, </a:t>
            </a:r>
            <a:r>
              <a:rPr lang="en-US" sz="1100" b="0" strike="sngStrike" dirty="0">
                <a:solidFill>
                  <a:srgbClr val="FF0000"/>
                </a:solidFill>
              </a:rPr>
              <a:t>5956, 5957, </a:t>
            </a:r>
            <a:r>
              <a:rPr lang="en-US" sz="1100" b="0" dirty="0">
                <a:solidFill>
                  <a:schemeClr val="tx1"/>
                </a:solidFill>
              </a:rPr>
              <a:t>6540, 6638, 6667, 8178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-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21/1894r2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</a:p>
          <a:p>
            <a:pPr marL="0" indent="0"/>
            <a:r>
              <a:rPr lang="en-US" sz="1100" b="0" i="1" dirty="0">
                <a:solidFill>
                  <a:schemeClr val="tx1"/>
                </a:solidFill>
              </a:rPr>
              <a:t>								           [7 CIDs, Discussed on Jan’6’22 &amp; Jan‘10’22.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5157, 6643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-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21/1898r7</a:t>
            </a:r>
            <a:r>
              <a:rPr lang="en-US" sz="1100" b="0" dirty="0">
                <a:solidFill>
                  <a:schemeClr val="tx1"/>
                </a:solidFill>
              </a:rPr>
              <a:t> 					           </a:t>
            </a:r>
            <a:r>
              <a:rPr lang="en-US" sz="1100" b="0" i="1" dirty="0">
                <a:solidFill>
                  <a:schemeClr val="tx1"/>
                </a:solidFill>
              </a:rPr>
              <a:t>[2 CIDs, Discussed on Dec’9’21 &amp; Dec 20’21.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5980, 6726, 7436, 7457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11-21/1899r0</a:t>
            </a:r>
            <a:r>
              <a:rPr lang="en-US" sz="1100" b="0" dirty="0">
                <a:solidFill>
                  <a:schemeClr val="tx1"/>
                </a:solidFill>
              </a:rPr>
              <a:t>  			           </a:t>
            </a:r>
            <a:r>
              <a:rPr lang="en-US" sz="1100" b="0" i="1" dirty="0">
                <a:solidFill>
                  <a:schemeClr val="tx1"/>
                </a:solidFill>
              </a:rPr>
              <a:t>[4 CIDs, Discussed on Jan’10’22.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6101, 7891 in 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-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21/1978r1</a:t>
            </a:r>
            <a:r>
              <a:rPr lang="en-US" sz="1100" b="0" dirty="0">
                <a:solidFill>
                  <a:schemeClr val="tx1"/>
                </a:solidFill>
              </a:rPr>
              <a:t>  				           </a:t>
            </a:r>
            <a:r>
              <a:rPr lang="en-US" sz="1100" b="0" i="1" dirty="0">
                <a:solidFill>
                  <a:schemeClr val="tx1"/>
                </a:solidFill>
              </a:rPr>
              <a:t>[2 CIDs, Discussed on Dec’16’22.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5447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-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22/0285r0</a:t>
            </a:r>
            <a:r>
              <a:rPr lang="en-US" sz="1100" b="0" dirty="0">
                <a:solidFill>
                  <a:schemeClr val="tx1"/>
                </a:solidFill>
              </a:rPr>
              <a:t>  					           </a:t>
            </a:r>
            <a:r>
              <a:rPr lang="en-US" sz="1100" b="0" i="1" dirty="0">
                <a:solidFill>
                  <a:schemeClr val="tx1"/>
                </a:solidFill>
              </a:rPr>
              <a:t>[1 CID, Discussed on Feb’16’22.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pPr marL="0" indent="0"/>
            <a:r>
              <a:rPr lang="en-US" sz="1400" i="1" dirty="0"/>
              <a:t>Note: CIDs that have been discussed and for which the group could not reach consensus.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324814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72060-6211-4F17-A9ED-AE61F1FD2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335 (Post-Q)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2DFD1-B92D-4153-84B3-E4655916B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1400" b="0" dirty="0"/>
              <a:t>4316, 4317 in </a:t>
            </a:r>
            <a:r>
              <a:rPr lang="pt-BR" sz="1400" b="0" dirty="0">
                <a:hlinkClick r:id="rId2"/>
              </a:rPr>
              <a:t>11-22/255r3</a:t>
            </a:r>
            <a:r>
              <a:rPr lang="pt-BR" sz="1400" b="0" dirty="0"/>
              <a:t> 			[2 CIDs, SP on Mar 09’22: 78Y, 45N, 63A]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dirty="0"/>
              <a:t> 										</a:t>
            </a:r>
          </a:p>
          <a:p>
            <a:r>
              <a:rPr lang="en-US" sz="1800" i="1" dirty="0"/>
              <a:t>Note: CIDs that are in quarantine but requested (Arik) to be removed from the bulk motions in order to have a separate discussion.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09F4D5-2BD2-4892-BD36-9C680C1E5E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1C0B0-2A28-4040-8DF5-F2A5F84AE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90FB49-56D6-4B29-8E43-2C64D8B8D4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368711"/>
      </p:ext>
    </p:extLst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8CE8-C80C-4DE6-8DDD-AFA792511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336 (Post-Q)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7E3A2-65E2-43CC-8703-41CD0178E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6244, 4038, 4251, 6618, 4399, 5220, 5763, 6613, 6614, 6615, 6616, 6252, 4072, 4400, 6032, 4715 in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2"/>
              </a:rPr>
              <a:t>11-21/1877r8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		</a:t>
            </a: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[16 CIDs, Motion on 14 Mar’22: 89Y, 71N, 32A]</a:t>
            </a:r>
          </a:p>
          <a:p>
            <a:pPr marL="0" indent="0"/>
            <a:r>
              <a:rPr lang="en-US" altLang="en-US" sz="2000" b="1" dirty="0"/>
              <a:t>and incorporate the text changes into the latest TGbe draft.</a:t>
            </a:r>
            <a:endParaRPr lang="en-US" sz="2000" dirty="0"/>
          </a:p>
          <a:p>
            <a:endParaRPr lang="en-US" sz="1400" dirty="0"/>
          </a:p>
          <a:p>
            <a:endParaRPr lang="en-US" sz="1600" dirty="0"/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</a:t>
            </a:r>
            <a:endParaRPr lang="en-US" sz="2000" b="0" dirty="0"/>
          </a:p>
          <a:p>
            <a:r>
              <a:rPr lang="en-US" sz="2000" dirty="0"/>
              <a:t>Result:</a:t>
            </a:r>
          </a:p>
          <a:p>
            <a:r>
              <a:rPr lang="en-US" sz="1400" dirty="0"/>
              <a:t> 										</a:t>
            </a:r>
          </a:p>
          <a:p>
            <a:r>
              <a:rPr lang="en-US" sz="1400" i="1" dirty="0"/>
              <a:t>Note: CIDs that are in quarantine but requested (Po-Kai) to be removed from the bulk motions in order to have a separate discussion.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C0CBF-E7FE-4666-B71B-4C0AF5A2E3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55DD3-2115-4CD9-BC8B-B4C2907CEB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014BC8-455B-416B-8213-5B71197E79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090622"/>
      </p:ext>
    </p:extLst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8CE8-C80C-4DE6-8DDD-AFA792511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337 (Post-Q)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7E3A2-65E2-43CC-8703-41CD0178E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5112, 5491, 5780, 5851, 6803, 6806, 7065, 7066, 7792, 8054, 8135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11-22/202r6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</a:p>
          <a:p>
            <a:pPr marL="0" indent="0"/>
            <a:r>
              <a:rPr lang="en-US" sz="1400" b="0" i="1" dirty="0">
                <a:solidFill>
                  <a:schemeClr val="tx1"/>
                </a:solidFill>
              </a:rPr>
              <a:t>								[11 CIDs, SP on Mar 23’22: 32Y, 38N, 41A]</a:t>
            </a:r>
          </a:p>
          <a:p>
            <a:pPr marL="0" indent="0"/>
            <a:r>
              <a:rPr lang="en-US" altLang="en-US" sz="2000" b="1" dirty="0"/>
              <a:t>and incorporate the text changes into the latest TGbe draft.</a:t>
            </a:r>
            <a:endParaRPr lang="en-US" sz="2000" dirty="0"/>
          </a:p>
          <a:p>
            <a:endParaRPr lang="en-US" sz="1400" dirty="0"/>
          </a:p>
          <a:p>
            <a:endParaRPr lang="en-US" sz="1600" dirty="0"/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</a:t>
            </a:r>
            <a:endParaRPr lang="en-US" sz="2000" b="0" dirty="0"/>
          </a:p>
          <a:p>
            <a:r>
              <a:rPr lang="en-US" sz="2000" dirty="0"/>
              <a:t>Result:</a:t>
            </a:r>
          </a:p>
          <a:p>
            <a:r>
              <a:rPr lang="en-US" sz="1400" dirty="0"/>
              <a:t> 										</a:t>
            </a:r>
          </a:p>
          <a:p>
            <a:r>
              <a:rPr lang="en-US" sz="1400" i="1" dirty="0"/>
              <a:t>Note: CIDs that are in quarantine but requested (Jason) to be removed from the bulk motions in order to have a separate discussion.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C0CBF-E7FE-4666-B71B-4C0AF5A2E3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55DD3-2115-4CD9-BC8B-B4C2907CEB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014BC8-455B-416B-8213-5B71197E79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012196"/>
      </p:ext>
    </p:extLst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8CE8-C80C-4DE6-8DDD-AFA792511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338 (Post-Q)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7E3A2-65E2-43CC-8703-41CD0178E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4074, 4075, 4279, 5943, 5992, 6306, 6307, 6609, 6610, 6611, 6612, 6635, 7885, 8043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11-22/184r1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</a:p>
          <a:p>
            <a:pPr marL="0" indent="0"/>
            <a:r>
              <a:rPr lang="en-US" sz="1400" b="0" dirty="0">
                <a:solidFill>
                  <a:schemeClr val="tx1"/>
                </a:solidFill>
              </a:rPr>
              <a:t>  								</a:t>
            </a:r>
            <a:r>
              <a:rPr lang="en-US" sz="1400" b="0" i="1" dirty="0">
                <a:solidFill>
                  <a:schemeClr val="tx1"/>
                </a:solidFill>
              </a:rPr>
              <a:t>[14 CIDs, SP on 9 Mar’22: 39Y, 35N, 27A]</a:t>
            </a:r>
          </a:p>
          <a:p>
            <a:pPr marL="0" indent="0"/>
            <a:r>
              <a:rPr lang="en-US" altLang="en-US" sz="2000" b="1" dirty="0"/>
              <a:t>and incorporate the text changes into the latest TGbe draft.</a:t>
            </a:r>
            <a:endParaRPr lang="en-US" sz="2000" dirty="0"/>
          </a:p>
          <a:p>
            <a:endParaRPr lang="en-US" sz="1400" dirty="0"/>
          </a:p>
          <a:p>
            <a:endParaRPr lang="en-US" sz="1600" dirty="0"/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</a:t>
            </a:r>
            <a:endParaRPr lang="en-US" sz="2000" b="0" dirty="0"/>
          </a:p>
          <a:p>
            <a:r>
              <a:rPr lang="en-US" sz="2000" dirty="0"/>
              <a:t>Result:</a:t>
            </a:r>
          </a:p>
          <a:p>
            <a:r>
              <a:rPr lang="en-US" sz="1400" dirty="0"/>
              <a:t> 										</a:t>
            </a:r>
          </a:p>
          <a:p>
            <a:r>
              <a:rPr lang="en-US" sz="1400" i="1" dirty="0"/>
              <a:t>Note: CIDs that are in quarantine but requested (Ming) to be removed from the bulk motions in order to have a separate discussion.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C0CBF-E7FE-4666-B71B-4C0AF5A2E3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55DD3-2115-4CD9-BC8B-B4C2907CEB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014BC8-455B-416B-8213-5B71197E79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694835"/>
      </p:ext>
    </p:extLst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8CE8-C80C-4DE6-8DDD-AFA792511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339 (Post-Q)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7E3A2-65E2-43CC-8703-41CD0178E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5877, 5879, 6356, 6547, 7865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11-21/1913r6</a:t>
            </a:r>
            <a:r>
              <a:rPr lang="en-US" sz="1400" b="0" dirty="0">
                <a:solidFill>
                  <a:schemeClr val="tx1"/>
                </a:solidFill>
              </a:rPr>
              <a:t>	</a:t>
            </a:r>
            <a:r>
              <a:rPr lang="en-US" sz="1400" b="0" i="1" dirty="0">
                <a:solidFill>
                  <a:schemeClr val="tx1"/>
                </a:solidFill>
              </a:rPr>
              <a:t>[5 CIDs, SP on 10 Mar’22: 33Y, 51N, 26A]</a:t>
            </a:r>
          </a:p>
          <a:p>
            <a:pPr marL="0" indent="0"/>
            <a:r>
              <a:rPr lang="en-US" altLang="en-US" sz="2000" b="1" dirty="0"/>
              <a:t>and incorporate the text changes into the latest TGbe draft.</a:t>
            </a:r>
            <a:endParaRPr lang="en-US" sz="2000" dirty="0"/>
          </a:p>
          <a:p>
            <a:endParaRPr lang="en-US" sz="1400" dirty="0"/>
          </a:p>
          <a:p>
            <a:endParaRPr lang="en-US" sz="1600" dirty="0"/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</a:t>
            </a:r>
            <a:endParaRPr lang="en-US" sz="2000" b="0" dirty="0"/>
          </a:p>
          <a:p>
            <a:r>
              <a:rPr lang="en-US" sz="2000" dirty="0"/>
              <a:t>Result:</a:t>
            </a:r>
          </a:p>
          <a:p>
            <a:endParaRPr lang="en-US" sz="1400" dirty="0"/>
          </a:p>
          <a:p>
            <a:r>
              <a:rPr lang="en-US" sz="1400" dirty="0"/>
              <a:t> 										</a:t>
            </a:r>
          </a:p>
          <a:p>
            <a:r>
              <a:rPr lang="en-US" sz="1400" i="1" dirty="0"/>
              <a:t>Note: CIDs that are in quarantine but requested (Liuming) to be removed from the bulk motions in order to have a separate discussion.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C0CBF-E7FE-4666-B71B-4C0AF5A2E3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55DD3-2115-4CD9-BC8B-B4C2907CEB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014BC8-455B-416B-8213-5B71197E79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611914"/>
      </p:ext>
    </p:extLst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8CE8-C80C-4DE6-8DDD-AFA792511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340 (Post-Q)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7E3A2-65E2-43CC-8703-41CD0178E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6636, 5293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11-21/2009r2</a:t>
            </a:r>
            <a:r>
              <a:rPr lang="en-US" sz="1400" b="0" dirty="0">
                <a:solidFill>
                  <a:schemeClr val="tx1"/>
                </a:solidFill>
              </a:rPr>
              <a:t> 			</a:t>
            </a:r>
            <a:r>
              <a:rPr lang="en-US" sz="1400" b="0" i="1" dirty="0">
                <a:solidFill>
                  <a:schemeClr val="tx1"/>
                </a:solidFill>
              </a:rPr>
              <a:t>[2 CIDs, SP on 3 Mar’22: 40Y, 38N, 20A]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5777, 6624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11-21/2009r0</a:t>
            </a:r>
            <a:r>
              <a:rPr lang="en-US" sz="1400" b="0" dirty="0">
                <a:solidFill>
                  <a:schemeClr val="tx1"/>
                </a:solidFill>
              </a:rPr>
              <a:t> 			</a:t>
            </a:r>
            <a:r>
              <a:rPr lang="en-US" sz="1400" b="0" i="1" dirty="0">
                <a:solidFill>
                  <a:schemeClr val="tx1"/>
                </a:solidFill>
              </a:rPr>
              <a:t>[2 CIDs, SP on 20 Jan’22: 36Y, 32N, 27A]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6105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11-21/2009r0</a:t>
            </a:r>
            <a:r>
              <a:rPr lang="en-US" sz="1400" b="0" dirty="0">
                <a:solidFill>
                  <a:schemeClr val="tx1"/>
                </a:solidFill>
              </a:rPr>
              <a:t>	</a:t>
            </a:r>
            <a:r>
              <a:rPr lang="en-US" sz="1400" b="0" i="1" dirty="0">
                <a:solidFill>
                  <a:schemeClr val="tx1"/>
                </a:solidFill>
              </a:rPr>
              <a:t>			[1 CID, Discussed on 20 Jan’22. No SP was run.]</a:t>
            </a:r>
          </a:p>
          <a:p>
            <a:pPr marL="0" indent="0"/>
            <a:r>
              <a:rPr lang="en-US" altLang="en-US" sz="2000" b="1" dirty="0"/>
              <a:t>and incorporate the text changes into the latest TGbe draft.</a:t>
            </a:r>
            <a:endParaRPr lang="en-US" sz="2000" dirty="0"/>
          </a:p>
          <a:p>
            <a:endParaRPr lang="en-US" sz="1400" dirty="0"/>
          </a:p>
          <a:p>
            <a:endParaRPr lang="en-US" sz="1600" dirty="0"/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</a:t>
            </a:r>
            <a:endParaRPr lang="en-US" sz="2000" b="0" dirty="0"/>
          </a:p>
          <a:p>
            <a:r>
              <a:rPr lang="en-US" sz="2000" dirty="0"/>
              <a:t>Result:</a:t>
            </a:r>
          </a:p>
          <a:p>
            <a:r>
              <a:rPr lang="en-US" sz="1400" dirty="0"/>
              <a:t> 										</a:t>
            </a:r>
          </a:p>
          <a:p>
            <a:r>
              <a:rPr lang="en-US" sz="1400" i="1" dirty="0"/>
              <a:t>Note: CIDs that are in quarantine but requested (Po-Kai/Robert) to be removed from the bulk motions in order to have a separate discussion.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C0CBF-E7FE-4666-B71B-4C0AF5A2E3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55DD3-2115-4CD9-BC8B-B4C2907CEB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014BC8-455B-416B-8213-5B71197E79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1871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8CE8-C80C-4DE6-8DDD-AFA792511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341 (Post-Q)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7E3A2-65E2-43CC-8703-41CD0178E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4186, 4811, 5121, 5388, 5902, 6001, 6699, 6973, 7327, 7556, 7557, 7665, 7698, 8078, 8317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11-22/39r3</a:t>
            </a:r>
            <a:r>
              <a:rPr lang="en-US" sz="1400" b="0" dirty="0">
                <a:solidFill>
                  <a:schemeClr val="tx1"/>
                </a:solidFill>
              </a:rPr>
              <a:t> 								</a:t>
            </a:r>
            <a:r>
              <a:rPr lang="en-US" sz="1400" b="0" i="1" dirty="0">
                <a:solidFill>
                  <a:schemeClr val="tx1"/>
                </a:solidFill>
              </a:rPr>
              <a:t>[15 CIDs, Motion on Mar 09’22: 87Y, 57N, 46A]</a:t>
            </a:r>
            <a:endParaRPr lang="en-US" sz="16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2000" b="1" dirty="0"/>
              <a:t>and incorporate the text changes into the latest TGbe draft.</a:t>
            </a:r>
            <a:endParaRPr lang="en-US" sz="2000" dirty="0"/>
          </a:p>
          <a:p>
            <a:endParaRPr lang="en-US" sz="1400" dirty="0"/>
          </a:p>
          <a:p>
            <a:endParaRPr lang="en-US" sz="1600" dirty="0"/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</a:t>
            </a:r>
            <a:endParaRPr lang="en-US" sz="2000" b="0" dirty="0"/>
          </a:p>
          <a:p>
            <a:r>
              <a:rPr lang="en-US" sz="2000" dirty="0"/>
              <a:t>Result:</a:t>
            </a:r>
          </a:p>
          <a:p>
            <a:r>
              <a:rPr lang="en-US" sz="1400" dirty="0"/>
              <a:t> 										</a:t>
            </a:r>
          </a:p>
          <a:p>
            <a:r>
              <a:rPr lang="en-US" sz="1400" i="1" dirty="0"/>
              <a:t>Note: CIDs that are in quarantine but requested (Dibakar) to be removed from the bulk motions in order to have a separate discussion.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C0CBF-E7FE-4666-B71B-4C0AF5A2E3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55DD3-2115-4CD9-BC8B-B4C2907CEB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014BC8-455B-416B-8213-5B71197E79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402130"/>
      </p:ext>
    </p:extLst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27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920641"/>
      </p:ext>
    </p:extLst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X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4274, 4368, 4369, 4370, 5383, 6673, 6711, 6944,7829,7830, 4297, 4298, 5026, 4303, 6028, 5160, 6503, 6505, 5986, 6206, 7873, 7597, 7598, 7599, 5987, 5611 in </a:t>
            </a:r>
            <a:r>
              <a:rPr lang="en-US" sz="1200" b="0" dirty="0">
                <a:hlinkClick r:id="rId2"/>
              </a:rPr>
              <a:t>11-22/550r2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4705, 5935, 5670, 6217, 4761, 4486, 6621, 4487, 4702, 4242, 4423, 4424, 4243, 6779, 5899, 7615, 5847, 6884, 5848, 6659, 8360, 4703, 5849, </a:t>
            </a:r>
            <a:r>
              <a:rPr lang="en-US" sz="1200" b="0" u="sng" dirty="0">
                <a:solidFill>
                  <a:srgbClr val="FF0000"/>
                </a:solidFill>
              </a:rPr>
              <a:t>5680,</a:t>
            </a:r>
            <a:r>
              <a:rPr lang="en-US" sz="1200" b="0" dirty="0"/>
              <a:t> </a:t>
            </a:r>
            <a:r>
              <a:rPr lang="en-US" sz="1200" b="0" strike="sngStrike" dirty="0">
                <a:solidFill>
                  <a:srgbClr val="FF0000"/>
                </a:solidFill>
              </a:rPr>
              <a:t>5860,</a:t>
            </a:r>
            <a:r>
              <a:rPr lang="en-US" sz="1200" b="0" dirty="0"/>
              <a:t> 6071 in </a:t>
            </a:r>
            <a:r>
              <a:rPr lang="en-US" sz="1200" b="0" dirty="0">
                <a:hlinkClick r:id="rId3"/>
              </a:rPr>
              <a:t>11-22/570r3</a:t>
            </a:r>
            <a:r>
              <a:rPr lang="en-US" sz="1200" b="0" dirty="0"/>
              <a:t> </a:t>
            </a:r>
            <a:r>
              <a:rPr lang="en-US" sz="1200" b="0" i="1" dirty="0"/>
              <a:t>[25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4257, 5288, 8232, 8233, 8045, 5297, 5382, 5786, 6064, 6139, 6371, 6756, 6037 in </a:t>
            </a:r>
            <a:r>
              <a:rPr lang="en-US" sz="1200" b="0" dirty="0">
                <a:hlinkClick r:id="rId4"/>
              </a:rPr>
              <a:t>11-22/526r0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4225, 4226, 4227, 4228, 4402, 4406, 4407, 4408, 4409, 4410, 4475, 4476, 4477, 4478, 4479, 5101, 5102, 5150, 5221, 5364, 5384, 5842, 5843, 5948, 5994, 6141, 6495, 6738, 6772, 6928, 6996, 7375, 7607, 7788, 7879, 8207, 8213, 4833 in </a:t>
            </a:r>
            <a:r>
              <a:rPr lang="en-US" sz="1200" b="0" dirty="0">
                <a:hlinkClick r:id="rId5"/>
              </a:rPr>
              <a:t>11-22/77r2</a:t>
            </a:r>
            <a:r>
              <a:rPr lang="en-US" sz="1200" b="0" dirty="0"/>
              <a:t> </a:t>
            </a:r>
            <a:r>
              <a:rPr lang="en-US" sz="1200" b="0" i="1" dirty="0"/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4917, 4920, 4921, 5182, 5638, 5639, 5640, 5774, 5881, 5952, 6186, 6522, 6523, 6898, 7844, 7870 in </a:t>
            </a:r>
            <a:r>
              <a:rPr lang="en-US" sz="1200" b="0" dirty="0">
                <a:hlinkClick r:id="rId6"/>
              </a:rPr>
              <a:t>11-22/547r5</a:t>
            </a:r>
            <a:r>
              <a:rPr lang="en-US" sz="1200" b="0" dirty="0"/>
              <a:t> [16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8533369"/>
      </p:ext>
    </p:extLst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X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4517, </a:t>
            </a:r>
            <a:r>
              <a:rPr lang="en-US" sz="1200" b="0" u="sng" dirty="0">
                <a:solidFill>
                  <a:srgbClr val="FF0000"/>
                </a:solidFill>
              </a:rPr>
              <a:t>6063</a:t>
            </a:r>
            <a:r>
              <a:rPr lang="en-US" sz="1200" b="0" dirty="0">
                <a:solidFill>
                  <a:schemeClr val="tx1"/>
                </a:solidFill>
              </a:rPr>
              <a:t>, 4285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11-22/548r5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7448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11-22/546r2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Joint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819219"/>
      </p:ext>
    </p:extLst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99077-92F9-40CB-A2DC-26B1B7F5D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FF08A-D0BC-4FB8-A032-12B1ABE84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B7D20-F2AD-4A5C-87A0-CD015DB1C8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E7644-8C58-497B-B80C-CE4039789B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DF03EF-8AE9-4496-BD33-B87246F5BC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9954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CCFSes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158159</TotalTime>
  <Words>33690</Words>
  <Application>Microsoft Office PowerPoint</Application>
  <PresentationFormat>On-screen Show (4:3)</PresentationFormat>
  <Paragraphs>3243</Paragraphs>
  <Slides>244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244</vt:i4>
      </vt:variant>
    </vt:vector>
  </HeadingPairs>
  <TitlesOfParts>
    <vt:vector size="252" baseType="lpstr">
      <vt:lpstr>Arial</vt:lpstr>
      <vt:lpstr>Arial Black</vt:lpstr>
      <vt:lpstr>Calibri</vt:lpstr>
      <vt:lpstr>Consolas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252 (Joint-Misc)</vt:lpstr>
      <vt:lpstr>Motion 253</vt:lpstr>
      <vt:lpstr>Motions on October 13th</vt:lpstr>
      <vt:lpstr>Motion 254 (PHY-1)</vt:lpstr>
      <vt:lpstr>Motion 255 (MAC-1)</vt:lpstr>
      <vt:lpstr>Motion 256 (MAC-2)</vt:lpstr>
      <vt:lpstr>Motion 257 (Joint-1)</vt:lpstr>
      <vt:lpstr>Motions on NOVEMBER 10th</vt:lpstr>
      <vt:lpstr>Motion 258 (PHY-1)</vt:lpstr>
      <vt:lpstr>Motion 259 (PHY-2)</vt:lpstr>
      <vt:lpstr>Motion 260 (PHY-3)</vt:lpstr>
      <vt:lpstr>Motions on NOVEMBER 15th</vt:lpstr>
      <vt:lpstr>Approve TG Minutes</vt:lpstr>
      <vt:lpstr>Motion 261 (PHY-4)</vt:lpstr>
      <vt:lpstr>Motion 262 (MAC-1)</vt:lpstr>
      <vt:lpstr>Motion 263 (MAC-2)</vt:lpstr>
      <vt:lpstr>Motion 264 (MAC-3)</vt:lpstr>
      <vt:lpstr>Motion 265 (MAC-4)</vt:lpstr>
      <vt:lpstr>Motion 266 (Joint-1)</vt:lpstr>
      <vt:lpstr>Motion 267 (PDT)</vt:lpstr>
      <vt:lpstr>Motion 268 (PHY-Misc-1)</vt:lpstr>
      <vt:lpstr>Motion 269 (MAC-5)</vt:lpstr>
      <vt:lpstr>Motion 270 (PHY-5)</vt:lpstr>
      <vt:lpstr>Motion 271 (Joint-2)</vt:lpstr>
      <vt:lpstr>Motion 272 (Joint-3)</vt:lpstr>
      <vt:lpstr>Motion 273 (Joint-4)</vt:lpstr>
      <vt:lpstr>Motion 274</vt:lpstr>
      <vt:lpstr>Motions on DECEMBER 15th</vt:lpstr>
      <vt:lpstr>Motion 275 (MAC-1)</vt:lpstr>
      <vt:lpstr>Motion 276 (MAC-2)</vt:lpstr>
      <vt:lpstr>Motion 277 (PHY-1)</vt:lpstr>
      <vt:lpstr>Motion 278 (PHY-2)</vt:lpstr>
      <vt:lpstr>Motion 279 (PHY-3)</vt:lpstr>
      <vt:lpstr>Motion 280 (Joint-1)</vt:lpstr>
      <vt:lpstr>Motion 281 (No Consensus)</vt:lpstr>
      <vt:lpstr>Motion 282 (Withdrawal)</vt:lpstr>
      <vt:lpstr>Motion 283</vt:lpstr>
      <vt:lpstr>Motions on January 19th</vt:lpstr>
      <vt:lpstr>Approve TG Minutes</vt:lpstr>
      <vt:lpstr>Motion 284 (PHY-1)</vt:lpstr>
      <vt:lpstr>Motion 285 (PHY-2)</vt:lpstr>
      <vt:lpstr>Motion 286 (PHY-3)</vt:lpstr>
      <vt:lpstr>Motion 287 (PHY-4)</vt:lpstr>
      <vt:lpstr>Motion 288 (MAC-1)</vt:lpstr>
      <vt:lpstr>Motion 289 (MAC-2)</vt:lpstr>
      <vt:lpstr>Motion 290 (MAC-3)</vt:lpstr>
      <vt:lpstr>Motion 291 (JOINT-1)</vt:lpstr>
      <vt:lpstr>Motion 292 (PDT)</vt:lpstr>
      <vt:lpstr>Motion 293 (MAC-4)</vt:lpstr>
      <vt:lpstr>Motions on January 24th</vt:lpstr>
      <vt:lpstr>Motion 294 (JOINT-1)</vt:lpstr>
      <vt:lpstr>Motion 295 (PHY-1)</vt:lpstr>
      <vt:lpstr>Motion 296 (MAC-1)</vt:lpstr>
      <vt:lpstr>Motion 297 (MAC-2)</vt:lpstr>
      <vt:lpstr>Motion 298 (PDT)</vt:lpstr>
      <vt:lpstr>Motion 299 (JOINT-2)</vt:lpstr>
      <vt:lpstr>Motion 300</vt:lpstr>
      <vt:lpstr>Motions on March 9th</vt:lpstr>
      <vt:lpstr>Approve TG Minutes</vt:lpstr>
      <vt:lpstr>Motion 301 (ERRATA)</vt:lpstr>
      <vt:lpstr>Motion 302 (PHY-1)</vt:lpstr>
      <vt:lpstr>Motion 303 (PHY-2)</vt:lpstr>
      <vt:lpstr>Motion 304 (PHY-3)</vt:lpstr>
      <vt:lpstr>Motion 305 (MAC-1)</vt:lpstr>
      <vt:lpstr>Motion 306 (MAC-2)</vt:lpstr>
      <vt:lpstr>Motion 307 (MAC-3)</vt:lpstr>
      <vt:lpstr>Motion 308 (MAC-4)</vt:lpstr>
      <vt:lpstr>Motion 309 (MAC-5)</vt:lpstr>
      <vt:lpstr>Motion 310 (JOINT-1)</vt:lpstr>
      <vt:lpstr>Motion 311 (JOINT-2)</vt:lpstr>
      <vt:lpstr>Motion 312 (Withdrawal)</vt:lpstr>
      <vt:lpstr>Motion 313 (One CCFS)</vt:lpstr>
      <vt:lpstr>Motion 314 (Two CCFS)</vt:lpstr>
      <vt:lpstr>Motions on March 14th</vt:lpstr>
      <vt:lpstr>Motion 315 (PHY-1)</vt:lpstr>
      <vt:lpstr>Motion 316 (PHY-2)</vt:lpstr>
      <vt:lpstr>Motion 317 (MAC-1)</vt:lpstr>
      <vt:lpstr>Motion 318 (JOINT-1)</vt:lpstr>
      <vt:lpstr>Motion 319 (Withdrawal)</vt:lpstr>
      <vt:lpstr>Motion 320</vt:lpstr>
      <vt:lpstr>Motion 321</vt:lpstr>
      <vt:lpstr>Motion 322</vt:lpstr>
      <vt:lpstr>Motion 323</vt:lpstr>
      <vt:lpstr>Motion 324</vt:lpstr>
      <vt:lpstr>Motion (TGbe Timeline Update)</vt:lpstr>
      <vt:lpstr>Motion (CAD)</vt:lpstr>
      <vt:lpstr>WG LB Motion</vt:lpstr>
      <vt:lpstr>Motions on APRIL 13th</vt:lpstr>
      <vt:lpstr>Motion 325 (MAC-1)</vt:lpstr>
      <vt:lpstr>Motion 326 (MAC-2)</vt:lpstr>
      <vt:lpstr>Motion 327 (MAC-3)</vt:lpstr>
      <vt:lpstr>Motion 328 (MAC-4)</vt:lpstr>
      <vt:lpstr>Motion 329 (JOINT-1)</vt:lpstr>
      <vt:lpstr>Motion 330 (Quarantine-1)</vt:lpstr>
      <vt:lpstr>Motion 331 (Quarantine-2)</vt:lpstr>
      <vt:lpstr>Motion 332 (Quarantine-3)</vt:lpstr>
      <vt:lpstr>Motion 333 (Quarantine-4)</vt:lpstr>
      <vt:lpstr>Motion 334 (Quarantine-5)</vt:lpstr>
      <vt:lpstr>Motion 335 (Post-Q)</vt:lpstr>
      <vt:lpstr>Motion 336 (Post-Q)</vt:lpstr>
      <vt:lpstr>Motion 337 (Post-Q)</vt:lpstr>
      <vt:lpstr>Motion 338 (Post-Q)</vt:lpstr>
      <vt:lpstr>Motion 339 (Post-Q)</vt:lpstr>
      <vt:lpstr>Motion 340 (Post-Q)</vt:lpstr>
      <vt:lpstr>Motion 341 (Post-Q)</vt:lpstr>
      <vt:lpstr>Motions on APRIL 27th</vt:lpstr>
      <vt:lpstr>Motion X (MAC-1)</vt:lpstr>
      <vt:lpstr>Motion X (JOINT-1)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2022-04-13T14:17:21Z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