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slides/slide223.xml" ContentType="application/vnd.openxmlformats-officedocument.presentationml.slide+xml"/>
  <Override PartName="/ppt/slides/slide224.xml" ContentType="application/vnd.openxmlformats-officedocument.presentationml.slide+xml"/>
  <Override PartName="/ppt/slides/slide225.xml" ContentType="application/vnd.openxmlformats-officedocument.presentationml.slide+xml"/>
  <Override PartName="/ppt/slides/slide226.xml" ContentType="application/vnd.openxmlformats-officedocument.presentationml.slide+xml"/>
  <Override PartName="/ppt/slides/slide227.xml" ContentType="application/vnd.openxmlformats-officedocument.presentationml.slide+xml"/>
  <Override PartName="/ppt/slides/slide228.xml" ContentType="application/vnd.openxmlformats-officedocument.presentationml.slide+xml"/>
  <Override PartName="/ppt/slides/slide229.xml" ContentType="application/vnd.openxmlformats-officedocument.presentationml.slide+xml"/>
  <Override PartName="/ppt/slides/slide230.xml" ContentType="application/vnd.openxmlformats-officedocument.presentationml.slide+xml"/>
  <Override PartName="/ppt/slides/slide231.xml" ContentType="application/vnd.openxmlformats-officedocument.presentationml.slide+xml"/>
  <Override PartName="/ppt/slides/slide232.xml" ContentType="application/vnd.openxmlformats-officedocument.presentationml.slide+xml"/>
  <Override PartName="/ppt/slides/slide233.xml" ContentType="application/vnd.openxmlformats-officedocument.presentationml.slide+xml"/>
  <Override PartName="/ppt/slides/slide2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39"/>
  </p:notesMasterIdLst>
  <p:handoutMasterIdLst>
    <p:handoutMasterId r:id="rId240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0" r:id="rId47"/>
    <p:sldId id="553" r:id="rId48"/>
    <p:sldId id="560" r:id="rId49"/>
    <p:sldId id="561" r:id="rId50"/>
    <p:sldId id="562" r:id="rId51"/>
    <p:sldId id="563" r:id="rId52"/>
    <p:sldId id="564" r:id="rId53"/>
    <p:sldId id="569" r:id="rId54"/>
    <p:sldId id="557" r:id="rId55"/>
    <p:sldId id="565" r:id="rId56"/>
    <p:sldId id="566" r:id="rId57"/>
    <p:sldId id="558" r:id="rId58"/>
    <p:sldId id="559" r:id="rId59"/>
    <p:sldId id="567" r:id="rId60"/>
    <p:sldId id="570" r:id="rId61"/>
    <p:sldId id="579" r:id="rId62"/>
    <p:sldId id="583" r:id="rId63"/>
    <p:sldId id="584" r:id="rId64"/>
    <p:sldId id="585" r:id="rId65"/>
    <p:sldId id="588" r:id="rId66"/>
    <p:sldId id="590" r:id="rId67"/>
    <p:sldId id="591" r:id="rId68"/>
    <p:sldId id="592" r:id="rId69"/>
    <p:sldId id="593" r:id="rId70"/>
    <p:sldId id="594" r:id="rId71"/>
    <p:sldId id="572" r:id="rId72"/>
    <p:sldId id="573" r:id="rId73"/>
    <p:sldId id="568" r:id="rId74"/>
    <p:sldId id="595" r:id="rId75"/>
    <p:sldId id="596" r:id="rId76"/>
    <p:sldId id="580" r:id="rId77"/>
    <p:sldId id="581" r:id="rId78"/>
    <p:sldId id="599" r:id="rId79"/>
    <p:sldId id="600" r:id="rId80"/>
    <p:sldId id="601" r:id="rId81"/>
    <p:sldId id="602" r:id="rId82"/>
    <p:sldId id="603" r:id="rId83"/>
    <p:sldId id="597" r:id="rId84"/>
    <p:sldId id="605" r:id="rId85"/>
    <p:sldId id="611" r:id="rId86"/>
    <p:sldId id="606" r:id="rId87"/>
    <p:sldId id="608" r:id="rId88"/>
    <p:sldId id="609" r:id="rId89"/>
    <p:sldId id="612" r:id="rId90"/>
    <p:sldId id="610" r:id="rId91"/>
    <p:sldId id="622" r:id="rId92"/>
    <p:sldId id="613" r:id="rId93"/>
    <p:sldId id="625" r:id="rId94"/>
    <p:sldId id="614" r:id="rId95"/>
    <p:sldId id="615" r:id="rId96"/>
    <p:sldId id="616" r:id="rId97"/>
    <p:sldId id="621" r:id="rId98"/>
    <p:sldId id="617" r:id="rId99"/>
    <p:sldId id="620" r:id="rId100"/>
    <p:sldId id="626" r:id="rId101"/>
    <p:sldId id="628" r:id="rId102"/>
    <p:sldId id="624" r:id="rId103"/>
    <p:sldId id="631" r:id="rId104"/>
    <p:sldId id="632" r:id="rId105"/>
    <p:sldId id="630" r:id="rId106"/>
    <p:sldId id="629" r:id="rId107"/>
    <p:sldId id="633" r:id="rId108"/>
    <p:sldId id="636" r:id="rId109"/>
    <p:sldId id="635" r:id="rId110"/>
    <p:sldId id="640" r:id="rId111"/>
    <p:sldId id="637" r:id="rId112"/>
    <p:sldId id="638" r:id="rId113"/>
    <p:sldId id="639" r:id="rId114"/>
    <p:sldId id="641" r:id="rId115"/>
    <p:sldId id="642" r:id="rId116"/>
    <p:sldId id="643" r:id="rId117"/>
    <p:sldId id="644" r:id="rId118"/>
    <p:sldId id="645" r:id="rId119"/>
    <p:sldId id="647" r:id="rId120"/>
    <p:sldId id="648" r:id="rId121"/>
    <p:sldId id="660" r:id="rId122"/>
    <p:sldId id="649" r:id="rId123"/>
    <p:sldId id="653" r:id="rId124"/>
    <p:sldId id="657" r:id="rId125"/>
    <p:sldId id="650" r:id="rId126"/>
    <p:sldId id="654" r:id="rId127"/>
    <p:sldId id="656" r:id="rId128"/>
    <p:sldId id="658" r:id="rId129"/>
    <p:sldId id="651" r:id="rId130"/>
    <p:sldId id="659" r:id="rId131"/>
    <p:sldId id="655" r:id="rId132"/>
    <p:sldId id="661" r:id="rId133"/>
    <p:sldId id="666" r:id="rId134"/>
    <p:sldId id="668" r:id="rId135"/>
    <p:sldId id="669" r:id="rId136"/>
    <p:sldId id="670" r:id="rId137"/>
    <p:sldId id="667" r:id="rId138"/>
    <p:sldId id="673" r:id="rId139"/>
    <p:sldId id="671" r:id="rId140"/>
    <p:sldId id="672" r:id="rId141"/>
    <p:sldId id="674" r:id="rId142"/>
    <p:sldId id="675" r:id="rId143"/>
    <p:sldId id="676" r:id="rId144"/>
    <p:sldId id="677" r:id="rId145"/>
    <p:sldId id="678" r:id="rId146"/>
    <p:sldId id="679" r:id="rId147"/>
    <p:sldId id="680" r:id="rId148"/>
    <p:sldId id="686" r:id="rId149"/>
    <p:sldId id="689" r:id="rId150"/>
    <p:sldId id="697" r:id="rId151"/>
    <p:sldId id="692" r:id="rId152"/>
    <p:sldId id="691" r:id="rId153"/>
    <p:sldId id="681" r:id="rId154"/>
    <p:sldId id="687" r:id="rId155"/>
    <p:sldId id="688" r:id="rId156"/>
    <p:sldId id="690" r:id="rId157"/>
    <p:sldId id="682" r:id="rId158"/>
    <p:sldId id="683" r:id="rId159"/>
    <p:sldId id="685" r:id="rId160"/>
    <p:sldId id="694" r:id="rId161"/>
    <p:sldId id="695" r:id="rId162"/>
    <p:sldId id="696" r:id="rId163"/>
    <p:sldId id="699" r:id="rId164"/>
    <p:sldId id="700" r:id="rId165"/>
    <p:sldId id="698" r:id="rId166"/>
    <p:sldId id="701" r:id="rId167"/>
    <p:sldId id="703" r:id="rId168"/>
    <p:sldId id="704" r:id="rId169"/>
    <p:sldId id="705" r:id="rId170"/>
    <p:sldId id="706" r:id="rId171"/>
    <p:sldId id="707" r:id="rId172"/>
    <p:sldId id="709" r:id="rId173"/>
    <p:sldId id="708" r:id="rId174"/>
    <p:sldId id="710" r:id="rId175"/>
    <p:sldId id="717" r:id="rId176"/>
    <p:sldId id="711" r:id="rId177"/>
    <p:sldId id="722" r:id="rId178"/>
    <p:sldId id="712" r:id="rId179"/>
    <p:sldId id="713" r:id="rId180"/>
    <p:sldId id="715" r:id="rId181"/>
    <p:sldId id="721" r:id="rId182"/>
    <p:sldId id="714" r:id="rId183"/>
    <p:sldId id="718" r:id="rId184"/>
    <p:sldId id="720" r:id="rId185"/>
    <p:sldId id="719" r:id="rId186"/>
    <p:sldId id="716" r:id="rId187"/>
    <p:sldId id="723" r:id="rId188"/>
    <p:sldId id="724" r:id="rId189"/>
    <p:sldId id="725" r:id="rId190"/>
    <p:sldId id="727" r:id="rId191"/>
    <p:sldId id="726" r:id="rId192"/>
    <p:sldId id="728" r:id="rId193"/>
    <p:sldId id="729" r:id="rId194"/>
    <p:sldId id="730" r:id="rId195"/>
    <p:sldId id="731" r:id="rId196"/>
    <p:sldId id="732" r:id="rId197"/>
    <p:sldId id="744" r:id="rId198"/>
    <p:sldId id="733" r:id="rId199"/>
    <p:sldId id="736" r:id="rId200"/>
    <p:sldId id="739" r:id="rId201"/>
    <p:sldId id="750" r:id="rId202"/>
    <p:sldId id="734" r:id="rId203"/>
    <p:sldId id="735" r:id="rId204"/>
    <p:sldId id="742" r:id="rId205"/>
    <p:sldId id="748" r:id="rId206"/>
    <p:sldId id="749" r:id="rId207"/>
    <p:sldId id="737" r:id="rId208"/>
    <p:sldId id="747" r:id="rId209"/>
    <p:sldId id="738" r:id="rId210"/>
    <p:sldId id="740" r:id="rId211"/>
    <p:sldId id="743" r:id="rId212"/>
    <p:sldId id="746" r:id="rId213"/>
    <p:sldId id="752" r:id="rId214"/>
    <p:sldId id="753" r:id="rId215"/>
    <p:sldId id="754" r:id="rId216"/>
    <p:sldId id="755" r:id="rId217"/>
    <p:sldId id="757" r:id="rId218"/>
    <p:sldId id="759" r:id="rId219"/>
    <p:sldId id="751" r:id="rId220"/>
    <p:sldId id="761" r:id="rId221"/>
    <p:sldId id="760" r:id="rId222"/>
    <p:sldId id="763" r:id="rId223"/>
    <p:sldId id="758" r:id="rId224"/>
    <p:sldId id="762" r:id="rId225"/>
    <p:sldId id="745" r:id="rId226"/>
    <p:sldId id="764" r:id="rId227"/>
    <p:sldId id="765" r:id="rId228"/>
    <p:sldId id="766" r:id="rId229"/>
    <p:sldId id="773" r:id="rId230"/>
    <p:sldId id="776" r:id="rId231"/>
    <p:sldId id="767" r:id="rId232"/>
    <p:sldId id="768" r:id="rId233"/>
    <p:sldId id="769" r:id="rId234"/>
    <p:sldId id="770" r:id="rId235"/>
    <p:sldId id="771" r:id="rId236"/>
    <p:sldId id="772" r:id="rId237"/>
    <p:sldId id="775" r:id="rId23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B479F4-74BA-4CDD-9500-19B0337B71F0}" v="137" dt="2022-03-31T15:34:22.0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041" autoAdjust="0"/>
    <p:restoredTop sz="94660"/>
  </p:normalViewPr>
  <p:slideViewPr>
    <p:cSldViewPr>
      <p:cViewPr varScale="1">
        <p:scale>
          <a:sx n="114" d="100"/>
          <a:sy n="114" d="100"/>
        </p:scale>
        <p:origin x="1098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3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63" Type="http://schemas.openxmlformats.org/officeDocument/2006/relationships/slide" Target="slides/slide59.xml"/><Relationship Id="rId84" Type="http://schemas.openxmlformats.org/officeDocument/2006/relationships/slide" Target="slides/slide80.xml"/><Relationship Id="rId138" Type="http://schemas.openxmlformats.org/officeDocument/2006/relationships/slide" Target="slides/slide134.xml"/><Relationship Id="rId159" Type="http://schemas.openxmlformats.org/officeDocument/2006/relationships/slide" Target="slides/slide155.xml"/><Relationship Id="rId170" Type="http://schemas.openxmlformats.org/officeDocument/2006/relationships/slide" Target="slides/slide166.xml"/><Relationship Id="rId191" Type="http://schemas.openxmlformats.org/officeDocument/2006/relationships/slide" Target="slides/slide187.xml"/><Relationship Id="rId205" Type="http://schemas.openxmlformats.org/officeDocument/2006/relationships/slide" Target="slides/slide201.xml"/><Relationship Id="rId226" Type="http://schemas.openxmlformats.org/officeDocument/2006/relationships/slide" Target="slides/slide222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53" Type="http://schemas.openxmlformats.org/officeDocument/2006/relationships/slide" Target="slides/slide49.xml"/><Relationship Id="rId74" Type="http://schemas.openxmlformats.org/officeDocument/2006/relationships/slide" Target="slides/slide70.xml"/><Relationship Id="rId128" Type="http://schemas.openxmlformats.org/officeDocument/2006/relationships/slide" Target="slides/slide124.xml"/><Relationship Id="rId149" Type="http://schemas.openxmlformats.org/officeDocument/2006/relationships/slide" Target="slides/slide145.xml"/><Relationship Id="rId5" Type="http://schemas.openxmlformats.org/officeDocument/2006/relationships/slide" Target="slides/slide1.xml"/><Relationship Id="rId95" Type="http://schemas.openxmlformats.org/officeDocument/2006/relationships/slide" Target="slides/slide91.xml"/><Relationship Id="rId160" Type="http://schemas.openxmlformats.org/officeDocument/2006/relationships/slide" Target="slides/slide156.xml"/><Relationship Id="rId181" Type="http://schemas.openxmlformats.org/officeDocument/2006/relationships/slide" Target="slides/slide177.xml"/><Relationship Id="rId216" Type="http://schemas.openxmlformats.org/officeDocument/2006/relationships/slide" Target="slides/slide212.xml"/><Relationship Id="rId237" Type="http://schemas.openxmlformats.org/officeDocument/2006/relationships/slide" Target="slides/slide233.xml"/><Relationship Id="rId22" Type="http://schemas.openxmlformats.org/officeDocument/2006/relationships/slide" Target="slides/slide18.xml"/><Relationship Id="rId43" Type="http://schemas.openxmlformats.org/officeDocument/2006/relationships/slide" Target="slides/slide39.xml"/><Relationship Id="rId64" Type="http://schemas.openxmlformats.org/officeDocument/2006/relationships/slide" Target="slides/slide60.xml"/><Relationship Id="rId118" Type="http://schemas.openxmlformats.org/officeDocument/2006/relationships/slide" Target="slides/slide114.xml"/><Relationship Id="rId139" Type="http://schemas.openxmlformats.org/officeDocument/2006/relationships/slide" Target="slides/slide135.xml"/><Relationship Id="rId85" Type="http://schemas.openxmlformats.org/officeDocument/2006/relationships/slide" Target="slides/slide81.xml"/><Relationship Id="rId150" Type="http://schemas.openxmlformats.org/officeDocument/2006/relationships/slide" Target="slides/slide146.xml"/><Relationship Id="rId171" Type="http://schemas.openxmlformats.org/officeDocument/2006/relationships/slide" Target="slides/slide167.xml"/><Relationship Id="rId192" Type="http://schemas.openxmlformats.org/officeDocument/2006/relationships/slide" Target="slides/slide188.xml"/><Relationship Id="rId206" Type="http://schemas.openxmlformats.org/officeDocument/2006/relationships/slide" Target="slides/slide202.xml"/><Relationship Id="rId227" Type="http://schemas.openxmlformats.org/officeDocument/2006/relationships/slide" Target="slides/slide223.xml"/><Relationship Id="rId12" Type="http://schemas.openxmlformats.org/officeDocument/2006/relationships/slide" Target="slides/slide8.xml"/><Relationship Id="rId33" Type="http://schemas.openxmlformats.org/officeDocument/2006/relationships/slide" Target="slides/slide29.xml"/><Relationship Id="rId108" Type="http://schemas.openxmlformats.org/officeDocument/2006/relationships/slide" Target="slides/slide104.xml"/><Relationship Id="rId129" Type="http://schemas.openxmlformats.org/officeDocument/2006/relationships/slide" Target="slides/slide125.xml"/><Relationship Id="rId54" Type="http://schemas.openxmlformats.org/officeDocument/2006/relationships/slide" Target="slides/slide50.xml"/><Relationship Id="rId75" Type="http://schemas.openxmlformats.org/officeDocument/2006/relationships/slide" Target="slides/slide71.xml"/><Relationship Id="rId96" Type="http://schemas.openxmlformats.org/officeDocument/2006/relationships/slide" Target="slides/slide92.xml"/><Relationship Id="rId140" Type="http://schemas.openxmlformats.org/officeDocument/2006/relationships/slide" Target="slides/slide136.xml"/><Relationship Id="rId161" Type="http://schemas.openxmlformats.org/officeDocument/2006/relationships/slide" Target="slides/slide157.xml"/><Relationship Id="rId182" Type="http://schemas.openxmlformats.org/officeDocument/2006/relationships/slide" Target="slides/slide178.xml"/><Relationship Id="rId217" Type="http://schemas.openxmlformats.org/officeDocument/2006/relationships/slide" Target="slides/slide213.xml"/><Relationship Id="rId6" Type="http://schemas.openxmlformats.org/officeDocument/2006/relationships/slide" Target="slides/slide2.xml"/><Relationship Id="rId238" Type="http://schemas.openxmlformats.org/officeDocument/2006/relationships/slide" Target="slides/slide234.xml"/><Relationship Id="rId23" Type="http://schemas.openxmlformats.org/officeDocument/2006/relationships/slide" Target="slides/slide19.xml"/><Relationship Id="rId119" Type="http://schemas.openxmlformats.org/officeDocument/2006/relationships/slide" Target="slides/slide115.xml"/><Relationship Id="rId44" Type="http://schemas.openxmlformats.org/officeDocument/2006/relationships/slide" Target="slides/slide40.xml"/><Relationship Id="rId65" Type="http://schemas.openxmlformats.org/officeDocument/2006/relationships/slide" Target="slides/slide61.xml"/><Relationship Id="rId86" Type="http://schemas.openxmlformats.org/officeDocument/2006/relationships/slide" Target="slides/slide82.xml"/><Relationship Id="rId130" Type="http://schemas.openxmlformats.org/officeDocument/2006/relationships/slide" Target="slides/slide126.xml"/><Relationship Id="rId151" Type="http://schemas.openxmlformats.org/officeDocument/2006/relationships/slide" Target="slides/slide147.xml"/><Relationship Id="rId172" Type="http://schemas.openxmlformats.org/officeDocument/2006/relationships/slide" Target="slides/slide168.xml"/><Relationship Id="rId193" Type="http://schemas.openxmlformats.org/officeDocument/2006/relationships/slide" Target="slides/slide189.xml"/><Relationship Id="rId207" Type="http://schemas.openxmlformats.org/officeDocument/2006/relationships/slide" Target="slides/slide203.xml"/><Relationship Id="rId228" Type="http://schemas.openxmlformats.org/officeDocument/2006/relationships/slide" Target="slides/slide224.xml"/><Relationship Id="rId13" Type="http://schemas.openxmlformats.org/officeDocument/2006/relationships/slide" Target="slides/slide9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20" Type="http://schemas.openxmlformats.org/officeDocument/2006/relationships/slide" Target="slides/slide116.xml"/><Relationship Id="rId141" Type="http://schemas.openxmlformats.org/officeDocument/2006/relationships/slide" Target="slides/slide137.xml"/><Relationship Id="rId7" Type="http://schemas.openxmlformats.org/officeDocument/2006/relationships/slide" Target="slides/slide3.xml"/><Relationship Id="rId162" Type="http://schemas.openxmlformats.org/officeDocument/2006/relationships/slide" Target="slides/slide158.xml"/><Relationship Id="rId183" Type="http://schemas.openxmlformats.org/officeDocument/2006/relationships/slide" Target="slides/slide179.xml"/><Relationship Id="rId218" Type="http://schemas.openxmlformats.org/officeDocument/2006/relationships/slide" Target="slides/slide214.xml"/><Relationship Id="rId239" Type="http://schemas.openxmlformats.org/officeDocument/2006/relationships/notesMaster" Target="notesMasters/notesMaster1.xml"/><Relationship Id="rId24" Type="http://schemas.openxmlformats.org/officeDocument/2006/relationships/slide" Target="slides/slide20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31" Type="http://schemas.openxmlformats.org/officeDocument/2006/relationships/slide" Target="slides/slide127.xml"/><Relationship Id="rId152" Type="http://schemas.openxmlformats.org/officeDocument/2006/relationships/slide" Target="slides/slide148.xml"/><Relationship Id="rId173" Type="http://schemas.openxmlformats.org/officeDocument/2006/relationships/slide" Target="slides/slide169.xml"/><Relationship Id="rId194" Type="http://schemas.openxmlformats.org/officeDocument/2006/relationships/slide" Target="slides/slide190.xml"/><Relationship Id="rId208" Type="http://schemas.openxmlformats.org/officeDocument/2006/relationships/slide" Target="slides/slide204.xml"/><Relationship Id="rId229" Type="http://schemas.openxmlformats.org/officeDocument/2006/relationships/slide" Target="slides/slide225.xml"/><Relationship Id="rId240" Type="http://schemas.openxmlformats.org/officeDocument/2006/relationships/handoutMaster" Target="handoutMasters/handoutMaster1.xml"/><Relationship Id="rId14" Type="http://schemas.openxmlformats.org/officeDocument/2006/relationships/slide" Target="slides/slide10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8" Type="http://schemas.openxmlformats.org/officeDocument/2006/relationships/slide" Target="slides/slide4.xml"/><Relationship Id="rId98" Type="http://schemas.openxmlformats.org/officeDocument/2006/relationships/slide" Target="slides/slide94.xml"/><Relationship Id="rId121" Type="http://schemas.openxmlformats.org/officeDocument/2006/relationships/slide" Target="slides/slide117.xml"/><Relationship Id="rId142" Type="http://schemas.openxmlformats.org/officeDocument/2006/relationships/slide" Target="slides/slide138.xml"/><Relationship Id="rId163" Type="http://schemas.openxmlformats.org/officeDocument/2006/relationships/slide" Target="slides/slide159.xml"/><Relationship Id="rId184" Type="http://schemas.openxmlformats.org/officeDocument/2006/relationships/slide" Target="slides/slide180.xml"/><Relationship Id="rId219" Type="http://schemas.openxmlformats.org/officeDocument/2006/relationships/slide" Target="slides/slide215.xml"/><Relationship Id="rId230" Type="http://schemas.openxmlformats.org/officeDocument/2006/relationships/slide" Target="slides/slide226.xml"/><Relationship Id="rId25" Type="http://schemas.openxmlformats.org/officeDocument/2006/relationships/slide" Target="slides/slide21.xml"/><Relationship Id="rId46" Type="http://schemas.openxmlformats.org/officeDocument/2006/relationships/slide" Target="slides/slide42.xml"/><Relationship Id="rId67" Type="http://schemas.openxmlformats.org/officeDocument/2006/relationships/slide" Target="slides/slide63.xml"/><Relationship Id="rId88" Type="http://schemas.openxmlformats.org/officeDocument/2006/relationships/slide" Target="slides/slide84.xml"/><Relationship Id="rId111" Type="http://schemas.openxmlformats.org/officeDocument/2006/relationships/slide" Target="slides/slide107.xml"/><Relationship Id="rId132" Type="http://schemas.openxmlformats.org/officeDocument/2006/relationships/slide" Target="slides/slide128.xml"/><Relationship Id="rId153" Type="http://schemas.openxmlformats.org/officeDocument/2006/relationships/slide" Target="slides/slide149.xml"/><Relationship Id="rId174" Type="http://schemas.openxmlformats.org/officeDocument/2006/relationships/slide" Target="slides/slide170.xml"/><Relationship Id="rId195" Type="http://schemas.openxmlformats.org/officeDocument/2006/relationships/slide" Target="slides/slide191.xml"/><Relationship Id="rId209" Type="http://schemas.openxmlformats.org/officeDocument/2006/relationships/slide" Target="slides/slide205.xml"/><Relationship Id="rId220" Type="http://schemas.openxmlformats.org/officeDocument/2006/relationships/slide" Target="slides/slide216.xml"/><Relationship Id="rId241" Type="http://schemas.openxmlformats.org/officeDocument/2006/relationships/presProps" Target="presProps.xml"/><Relationship Id="rId15" Type="http://schemas.openxmlformats.org/officeDocument/2006/relationships/slide" Target="slides/slide11.xml"/><Relationship Id="rId36" Type="http://schemas.openxmlformats.org/officeDocument/2006/relationships/slide" Target="slides/slide32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52" Type="http://schemas.openxmlformats.org/officeDocument/2006/relationships/slide" Target="slides/slide48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122" Type="http://schemas.openxmlformats.org/officeDocument/2006/relationships/slide" Target="slides/slide118.xml"/><Relationship Id="rId143" Type="http://schemas.openxmlformats.org/officeDocument/2006/relationships/slide" Target="slides/slide139.xml"/><Relationship Id="rId148" Type="http://schemas.openxmlformats.org/officeDocument/2006/relationships/slide" Target="slides/slide144.xml"/><Relationship Id="rId164" Type="http://schemas.openxmlformats.org/officeDocument/2006/relationships/slide" Target="slides/slide160.xml"/><Relationship Id="rId169" Type="http://schemas.openxmlformats.org/officeDocument/2006/relationships/slide" Target="slides/slide165.xml"/><Relationship Id="rId185" Type="http://schemas.openxmlformats.org/officeDocument/2006/relationships/slide" Target="slides/slide18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80" Type="http://schemas.openxmlformats.org/officeDocument/2006/relationships/slide" Target="slides/slide176.xml"/><Relationship Id="rId210" Type="http://schemas.openxmlformats.org/officeDocument/2006/relationships/slide" Target="slides/slide206.xml"/><Relationship Id="rId215" Type="http://schemas.openxmlformats.org/officeDocument/2006/relationships/slide" Target="slides/slide211.xml"/><Relationship Id="rId236" Type="http://schemas.openxmlformats.org/officeDocument/2006/relationships/slide" Target="slides/slide232.xml"/><Relationship Id="rId26" Type="http://schemas.openxmlformats.org/officeDocument/2006/relationships/slide" Target="slides/slide22.xml"/><Relationship Id="rId231" Type="http://schemas.openxmlformats.org/officeDocument/2006/relationships/slide" Target="slides/slide227.xml"/><Relationship Id="rId47" Type="http://schemas.openxmlformats.org/officeDocument/2006/relationships/slide" Target="slides/slide43.xml"/><Relationship Id="rId68" Type="http://schemas.openxmlformats.org/officeDocument/2006/relationships/slide" Target="slides/slide64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33" Type="http://schemas.openxmlformats.org/officeDocument/2006/relationships/slide" Target="slides/slide129.xml"/><Relationship Id="rId154" Type="http://schemas.openxmlformats.org/officeDocument/2006/relationships/slide" Target="slides/slide150.xml"/><Relationship Id="rId175" Type="http://schemas.openxmlformats.org/officeDocument/2006/relationships/slide" Target="slides/slide171.xml"/><Relationship Id="rId196" Type="http://schemas.openxmlformats.org/officeDocument/2006/relationships/slide" Target="slides/slide192.xml"/><Relationship Id="rId200" Type="http://schemas.openxmlformats.org/officeDocument/2006/relationships/slide" Target="slides/slide196.xml"/><Relationship Id="rId16" Type="http://schemas.openxmlformats.org/officeDocument/2006/relationships/slide" Target="slides/slide12.xml"/><Relationship Id="rId221" Type="http://schemas.openxmlformats.org/officeDocument/2006/relationships/slide" Target="slides/slide217.xml"/><Relationship Id="rId242" Type="http://schemas.openxmlformats.org/officeDocument/2006/relationships/viewProps" Target="viewProps.xml"/><Relationship Id="rId37" Type="http://schemas.openxmlformats.org/officeDocument/2006/relationships/slide" Target="slides/slide33.xml"/><Relationship Id="rId58" Type="http://schemas.openxmlformats.org/officeDocument/2006/relationships/slide" Target="slides/slide54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123" Type="http://schemas.openxmlformats.org/officeDocument/2006/relationships/slide" Target="slides/slide119.xml"/><Relationship Id="rId144" Type="http://schemas.openxmlformats.org/officeDocument/2006/relationships/slide" Target="slides/slide140.xml"/><Relationship Id="rId90" Type="http://schemas.openxmlformats.org/officeDocument/2006/relationships/slide" Target="slides/slide86.xml"/><Relationship Id="rId165" Type="http://schemas.openxmlformats.org/officeDocument/2006/relationships/slide" Target="slides/slide161.xml"/><Relationship Id="rId186" Type="http://schemas.openxmlformats.org/officeDocument/2006/relationships/slide" Target="slides/slide182.xml"/><Relationship Id="rId211" Type="http://schemas.openxmlformats.org/officeDocument/2006/relationships/slide" Target="slides/slide207.xml"/><Relationship Id="rId232" Type="http://schemas.openxmlformats.org/officeDocument/2006/relationships/slide" Target="slides/slide228.xml"/><Relationship Id="rId27" Type="http://schemas.openxmlformats.org/officeDocument/2006/relationships/slide" Target="slides/slide23.xml"/><Relationship Id="rId48" Type="http://schemas.openxmlformats.org/officeDocument/2006/relationships/slide" Target="slides/slide44.xml"/><Relationship Id="rId69" Type="http://schemas.openxmlformats.org/officeDocument/2006/relationships/slide" Target="slides/slide65.xml"/><Relationship Id="rId113" Type="http://schemas.openxmlformats.org/officeDocument/2006/relationships/slide" Target="slides/slide109.xml"/><Relationship Id="rId134" Type="http://schemas.openxmlformats.org/officeDocument/2006/relationships/slide" Target="slides/slide130.xml"/><Relationship Id="rId80" Type="http://schemas.openxmlformats.org/officeDocument/2006/relationships/slide" Target="slides/slide76.xml"/><Relationship Id="rId155" Type="http://schemas.openxmlformats.org/officeDocument/2006/relationships/slide" Target="slides/slide151.xml"/><Relationship Id="rId176" Type="http://schemas.openxmlformats.org/officeDocument/2006/relationships/slide" Target="slides/slide172.xml"/><Relationship Id="rId197" Type="http://schemas.openxmlformats.org/officeDocument/2006/relationships/slide" Target="slides/slide193.xml"/><Relationship Id="rId201" Type="http://schemas.openxmlformats.org/officeDocument/2006/relationships/slide" Target="slides/slide197.xml"/><Relationship Id="rId222" Type="http://schemas.openxmlformats.org/officeDocument/2006/relationships/slide" Target="slides/slide218.xml"/><Relationship Id="rId243" Type="http://schemas.openxmlformats.org/officeDocument/2006/relationships/theme" Target="theme/theme1.xml"/><Relationship Id="rId17" Type="http://schemas.openxmlformats.org/officeDocument/2006/relationships/slide" Target="slides/slide13.xml"/><Relationship Id="rId38" Type="http://schemas.openxmlformats.org/officeDocument/2006/relationships/slide" Target="slides/slide34.xml"/><Relationship Id="rId59" Type="http://schemas.openxmlformats.org/officeDocument/2006/relationships/slide" Target="slides/slide55.xml"/><Relationship Id="rId103" Type="http://schemas.openxmlformats.org/officeDocument/2006/relationships/slide" Target="slides/slide99.xml"/><Relationship Id="rId124" Type="http://schemas.openxmlformats.org/officeDocument/2006/relationships/slide" Target="slides/slide120.xml"/><Relationship Id="rId70" Type="http://schemas.openxmlformats.org/officeDocument/2006/relationships/slide" Target="slides/slide66.xml"/><Relationship Id="rId91" Type="http://schemas.openxmlformats.org/officeDocument/2006/relationships/slide" Target="slides/slide87.xml"/><Relationship Id="rId145" Type="http://schemas.openxmlformats.org/officeDocument/2006/relationships/slide" Target="slides/slide141.xml"/><Relationship Id="rId166" Type="http://schemas.openxmlformats.org/officeDocument/2006/relationships/slide" Target="slides/slide162.xml"/><Relationship Id="rId187" Type="http://schemas.openxmlformats.org/officeDocument/2006/relationships/slide" Target="slides/slide183.xml"/><Relationship Id="rId1" Type="http://schemas.openxmlformats.org/officeDocument/2006/relationships/customXml" Target="../customXml/item1.xml"/><Relationship Id="rId212" Type="http://schemas.openxmlformats.org/officeDocument/2006/relationships/slide" Target="slides/slide208.xml"/><Relationship Id="rId233" Type="http://schemas.openxmlformats.org/officeDocument/2006/relationships/slide" Target="slides/slide229.xml"/><Relationship Id="rId28" Type="http://schemas.openxmlformats.org/officeDocument/2006/relationships/slide" Target="slides/slide24.xml"/><Relationship Id="rId49" Type="http://schemas.openxmlformats.org/officeDocument/2006/relationships/slide" Target="slides/slide45.xml"/><Relationship Id="rId114" Type="http://schemas.openxmlformats.org/officeDocument/2006/relationships/slide" Target="slides/slide110.xml"/><Relationship Id="rId60" Type="http://schemas.openxmlformats.org/officeDocument/2006/relationships/slide" Target="slides/slide56.xml"/><Relationship Id="rId81" Type="http://schemas.openxmlformats.org/officeDocument/2006/relationships/slide" Target="slides/slide77.xml"/><Relationship Id="rId135" Type="http://schemas.openxmlformats.org/officeDocument/2006/relationships/slide" Target="slides/slide131.xml"/><Relationship Id="rId156" Type="http://schemas.openxmlformats.org/officeDocument/2006/relationships/slide" Target="slides/slide152.xml"/><Relationship Id="rId177" Type="http://schemas.openxmlformats.org/officeDocument/2006/relationships/slide" Target="slides/slide173.xml"/><Relationship Id="rId198" Type="http://schemas.openxmlformats.org/officeDocument/2006/relationships/slide" Target="slides/slide194.xml"/><Relationship Id="rId202" Type="http://schemas.openxmlformats.org/officeDocument/2006/relationships/slide" Target="slides/slide198.xml"/><Relationship Id="rId223" Type="http://schemas.openxmlformats.org/officeDocument/2006/relationships/slide" Target="slides/slide219.xml"/><Relationship Id="rId244" Type="http://schemas.openxmlformats.org/officeDocument/2006/relationships/tableStyles" Target="tableStyles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50" Type="http://schemas.openxmlformats.org/officeDocument/2006/relationships/slide" Target="slides/slide46.xml"/><Relationship Id="rId104" Type="http://schemas.openxmlformats.org/officeDocument/2006/relationships/slide" Target="slides/slide100.xml"/><Relationship Id="rId125" Type="http://schemas.openxmlformats.org/officeDocument/2006/relationships/slide" Target="slides/slide121.xml"/><Relationship Id="rId146" Type="http://schemas.openxmlformats.org/officeDocument/2006/relationships/slide" Target="slides/slide142.xml"/><Relationship Id="rId167" Type="http://schemas.openxmlformats.org/officeDocument/2006/relationships/slide" Target="slides/slide163.xml"/><Relationship Id="rId188" Type="http://schemas.openxmlformats.org/officeDocument/2006/relationships/slide" Target="slides/slide184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13" Type="http://schemas.openxmlformats.org/officeDocument/2006/relationships/slide" Target="slides/slide209.xml"/><Relationship Id="rId234" Type="http://schemas.openxmlformats.org/officeDocument/2006/relationships/slide" Target="slides/slide230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40" Type="http://schemas.openxmlformats.org/officeDocument/2006/relationships/slide" Target="slides/slide36.xml"/><Relationship Id="rId115" Type="http://schemas.openxmlformats.org/officeDocument/2006/relationships/slide" Target="slides/slide111.xml"/><Relationship Id="rId136" Type="http://schemas.openxmlformats.org/officeDocument/2006/relationships/slide" Target="slides/slide132.xml"/><Relationship Id="rId157" Type="http://schemas.openxmlformats.org/officeDocument/2006/relationships/slide" Target="slides/slide153.xml"/><Relationship Id="rId178" Type="http://schemas.openxmlformats.org/officeDocument/2006/relationships/slide" Target="slides/slide174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9" Type="http://schemas.openxmlformats.org/officeDocument/2006/relationships/slide" Target="slides/slide195.xml"/><Relationship Id="rId203" Type="http://schemas.openxmlformats.org/officeDocument/2006/relationships/slide" Target="slides/slide199.xml"/><Relationship Id="rId19" Type="http://schemas.openxmlformats.org/officeDocument/2006/relationships/slide" Target="slides/slide15.xml"/><Relationship Id="rId224" Type="http://schemas.openxmlformats.org/officeDocument/2006/relationships/slide" Target="slides/slide220.xml"/><Relationship Id="rId245" Type="http://schemas.microsoft.com/office/2016/11/relationships/changesInfo" Target="changesInfos/changesInfo1.xml"/><Relationship Id="rId30" Type="http://schemas.openxmlformats.org/officeDocument/2006/relationships/slide" Target="slides/slide26.xml"/><Relationship Id="rId105" Type="http://schemas.openxmlformats.org/officeDocument/2006/relationships/slide" Target="slides/slide101.xml"/><Relationship Id="rId126" Type="http://schemas.openxmlformats.org/officeDocument/2006/relationships/slide" Target="slides/slide122.xml"/><Relationship Id="rId147" Type="http://schemas.openxmlformats.org/officeDocument/2006/relationships/slide" Target="slides/slide143.xml"/><Relationship Id="rId168" Type="http://schemas.openxmlformats.org/officeDocument/2006/relationships/slide" Target="slides/slide16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189" Type="http://schemas.openxmlformats.org/officeDocument/2006/relationships/slide" Target="slides/slide185.xml"/><Relationship Id="rId3" Type="http://schemas.openxmlformats.org/officeDocument/2006/relationships/customXml" Target="../customXml/item3.xml"/><Relationship Id="rId214" Type="http://schemas.openxmlformats.org/officeDocument/2006/relationships/slide" Target="slides/slide210.xml"/><Relationship Id="rId235" Type="http://schemas.openxmlformats.org/officeDocument/2006/relationships/slide" Target="slides/slide231.xml"/><Relationship Id="rId116" Type="http://schemas.openxmlformats.org/officeDocument/2006/relationships/slide" Target="slides/slide112.xml"/><Relationship Id="rId137" Type="http://schemas.openxmlformats.org/officeDocument/2006/relationships/slide" Target="slides/slide133.xml"/><Relationship Id="rId158" Type="http://schemas.openxmlformats.org/officeDocument/2006/relationships/slide" Target="slides/slide154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62" Type="http://schemas.openxmlformats.org/officeDocument/2006/relationships/slide" Target="slides/slide58.xml"/><Relationship Id="rId83" Type="http://schemas.openxmlformats.org/officeDocument/2006/relationships/slide" Target="slides/slide79.xml"/><Relationship Id="rId179" Type="http://schemas.openxmlformats.org/officeDocument/2006/relationships/slide" Target="slides/slide175.xml"/><Relationship Id="rId190" Type="http://schemas.openxmlformats.org/officeDocument/2006/relationships/slide" Target="slides/slide186.xml"/><Relationship Id="rId204" Type="http://schemas.openxmlformats.org/officeDocument/2006/relationships/slide" Target="slides/slide200.xml"/><Relationship Id="rId225" Type="http://schemas.openxmlformats.org/officeDocument/2006/relationships/slide" Target="slides/slide221.xml"/><Relationship Id="rId246" Type="http://schemas.microsoft.com/office/2015/10/relationships/revisionInfo" Target="revisionInfo.xml"/><Relationship Id="rId106" Type="http://schemas.openxmlformats.org/officeDocument/2006/relationships/slide" Target="slides/slide102.xml"/><Relationship Id="rId127" Type="http://schemas.openxmlformats.org/officeDocument/2006/relationships/slide" Target="slides/slide12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6D4E447C-3BFA-4978-AEDA-DCC3562E8258}"/>
    <pc:docChg chg="modMainMaster">
      <pc:chgData name="Alfred Asterjadhi" userId="39de57b9-85c0-4fd1-aaac-8ca2b6560ad0" providerId="ADAL" clId="{6D4E447C-3BFA-4978-AEDA-DCC3562E8258}" dt="2021-09-20T13:42:22.684" v="1" actId="6549"/>
      <pc:docMkLst>
        <pc:docMk/>
      </pc:docMkLst>
      <pc:sldMasterChg chg="modSp mod">
        <pc:chgData name="Alfred Asterjadhi" userId="39de57b9-85c0-4fd1-aaac-8ca2b6560ad0" providerId="ADAL" clId="{6D4E447C-3BFA-4978-AEDA-DCC3562E8258}" dt="2021-09-20T13:42:22.684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D4E447C-3BFA-4978-AEDA-DCC3562E8258}" dt="2021-09-20T13:42:22.684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5710CD2-0003-4A12-8C0C-EB1BD139C3A3}"/>
    <pc:docChg chg="undo redo custSel addSld delSld modSld sldOrd modMainMaster">
      <pc:chgData name="Alfred Asterjadhi" userId="39de57b9-85c0-4fd1-aaac-8ca2b6560ad0" providerId="ADAL" clId="{A5710CD2-0003-4A12-8C0C-EB1BD139C3A3}" dt="2022-01-27T18:08:31.896" v="7748" actId="20577"/>
      <pc:docMkLst>
        <pc:docMk/>
      </pc:docMkLst>
      <pc:sldChg chg="modSp mod">
        <pc:chgData name="Alfred Asterjadhi" userId="39de57b9-85c0-4fd1-aaac-8ca2b6560ad0" providerId="ADAL" clId="{A5710CD2-0003-4A12-8C0C-EB1BD139C3A3}" dt="2022-01-04T19:57:05.858" v="5714" actId="400"/>
        <pc:sldMkLst>
          <pc:docMk/>
          <pc:sldMk cId="2376158859" sldId="650"/>
        </pc:sldMkLst>
        <pc:spChg chg="mod">
          <ac:chgData name="Alfred Asterjadhi" userId="39de57b9-85c0-4fd1-aaac-8ca2b6560ad0" providerId="ADAL" clId="{A5710CD2-0003-4A12-8C0C-EB1BD139C3A3}" dt="2022-01-04T19:57:05.858" v="5714" actId="400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3:49.366" v="33"/>
        <pc:sldMkLst>
          <pc:docMk/>
          <pc:sldMk cId="2567895018" sldId="675"/>
        </pc:sldMkLst>
        <pc:spChg chg="mod">
          <ac:chgData name="Alfred Asterjadhi" userId="39de57b9-85c0-4fd1-aaac-8ca2b6560ad0" providerId="ADAL" clId="{A5710CD2-0003-4A12-8C0C-EB1BD139C3A3}" dt="2021-10-13T14:13:49.366" v="33"/>
          <ac:spMkLst>
            <pc:docMk/>
            <pc:sldMk cId="2567895018" sldId="67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5:38.300" v="64" actId="6549"/>
        <pc:sldMkLst>
          <pc:docMk/>
          <pc:sldMk cId="1977230471" sldId="676"/>
        </pc:sldMkLst>
        <pc:spChg chg="mod">
          <ac:chgData name="Alfred Asterjadhi" userId="39de57b9-85c0-4fd1-aaac-8ca2b6560ad0" providerId="ADAL" clId="{A5710CD2-0003-4A12-8C0C-EB1BD139C3A3}" dt="2021-10-13T14:15:38.300" v="64" actId="6549"/>
          <ac:spMkLst>
            <pc:docMk/>
            <pc:sldMk cId="1977230471" sldId="67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7:18.654" v="100"/>
        <pc:sldMkLst>
          <pc:docMk/>
          <pc:sldMk cId="859615837" sldId="677"/>
        </pc:sldMkLst>
        <pc:spChg chg="mod">
          <ac:chgData name="Alfred Asterjadhi" userId="39de57b9-85c0-4fd1-aaac-8ca2b6560ad0" providerId="ADAL" clId="{A5710CD2-0003-4A12-8C0C-EB1BD139C3A3}" dt="2021-10-13T14:17:18.654" v="100"/>
          <ac:spMkLst>
            <pc:docMk/>
            <pc:sldMk cId="859615837" sldId="67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8:48.672" v="139"/>
        <pc:sldMkLst>
          <pc:docMk/>
          <pc:sldMk cId="3512849412" sldId="678"/>
        </pc:sldMkLst>
        <pc:spChg chg="mod">
          <ac:chgData name="Alfred Asterjadhi" userId="39de57b9-85c0-4fd1-aaac-8ca2b6560ad0" providerId="ADAL" clId="{A5710CD2-0003-4A12-8C0C-EB1BD139C3A3}" dt="2021-10-13T14:18:48.672" v="139"/>
          <ac:spMkLst>
            <pc:docMk/>
            <pc:sldMk cId="3512849412" sldId="67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14.914" v="1985" actId="20577"/>
        <pc:sldMkLst>
          <pc:docMk/>
          <pc:sldMk cId="289413668" sldId="679"/>
        </pc:sldMkLst>
        <pc:spChg chg="mod">
          <ac:chgData name="Alfred Asterjadhi" userId="39de57b9-85c0-4fd1-aaac-8ca2b6560ad0" providerId="ADAL" clId="{A5710CD2-0003-4A12-8C0C-EB1BD139C3A3}" dt="2021-11-04T23:18:14.914" v="1985" actId="20577"/>
          <ac:spMkLst>
            <pc:docMk/>
            <pc:sldMk cId="289413668" sldId="679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1-11-04T23:18:10.915" v="1977" actId="207"/>
          <ac:spMkLst>
            <pc:docMk/>
            <pc:sldMk cId="289413668" sldId="679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10T15:58:29.747" v="2267"/>
        <pc:sldMkLst>
          <pc:docMk/>
          <pc:sldMk cId="4050482503" sldId="680"/>
        </pc:sldMkLst>
        <pc:spChg chg="mod">
          <ac:chgData name="Alfred Asterjadhi" userId="39de57b9-85c0-4fd1-aaac-8ca2b6560ad0" providerId="ADAL" clId="{A5710CD2-0003-4A12-8C0C-EB1BD139C3A3}" dt="2021-10-14T18:05:32.872" v="210" actId="20577"/>
          <ac:spMkLst>
            <pc:docMk/>
            <pc:sldMk cId="4050482503" sldId="68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19.995" v="1986"/>
          <ac:spMkLst>
            <pc:docMk/>
            <pc:sldMk cId="4050482503" sldId="68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5:58:29.747" v="2267"/>
          <ac:spMkLst>
            <pc:docMk/>
            <pc:sldMk cId="4050482503" sldId="68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9:34.954" v="2577"/>
        <pc:sldMkLst>
          <pc:docMk/>
          <pc:sldMk cId="3201714199" sldId="681"/>
        </pc:sldMkLst>
        <pc:spChg chg="mod">
          <ac:chgData name="Alfred Asterjadhi" userId="39de57b9-85c0-4fd1-aaac-8ca2b6560ad0" providerId="ADAL" clId="{A5710CD2-0003-4A12-8C0C-EB1BD139C3A3}" dt="2021-11-02T02:24:51.674" v="1901" actId="20577"/>
          <ac:spMkLst>
            <pc:docMk/>
            <pc:sldMk cId="3201714199" sldId="68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0.613" v="1990"/>
          <ac:spMkLst>
            <pc:docMk/>
            <pc:sldMk cId="3201714199" sldId="68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29:34.954" v="2577"/>
          <ac:spMkLst>
            <pc:docMk/>
            <pc:sldMk cId="3201714199" sldId="68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5:00.149" v="2733" actId="6549"/>
        <pc:sldMkLst>
          <pc:docMk/>
          <pc:sldMk cId="3094672638" sldId="682"/>
        </pc:sldMkLst>
        <pc:spChg chg="mod">
          <ac:chgData name="Alfred Asterjadhi" userId="39de57b9-85c0-4fd1-aaac-8ca2b6560ad0" providerId="ADAL" clId="{A5710CD2-0003-4A12-8C0C-EB1BD139C3A3}" dt="2021-11-02T02:25:01.830" v="1905" actId="20577"/>
          <ac:spMkLst>
            <pc:docMk/>
            <pc:sldMk cId="3094672638" sldId="682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0.785" v="1994"/>
          <ac:spMkLst>
            <pc:docMk/>
            <pc:sldMk cId="3094672638" sldId="682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5:00.149" v="2733" actId="6549"/>
          <ac:spMkLst>
            <pc:docMk/>
            <pc:sldMk cId="3094672638" sldId="682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A5710CD2-0003-4A12-8C0C-EB1BD139C3A3}" dt="2021-11-15T15:36:38.207" v="2768" actId="6549"/>
        <pc:sldMkLst>
          <pc:docMk/>
          <pc:sldMk cId="3293289011" sldId="683"/>
        </pc:sldMkLst>
        <pc:spChg chg="mod">
          <ac:chgData name="Alfred Asterjadhi" userId="39de57b9-85c0-4fd1-aaac-8ca2b6560ad0" providerId="ADAL" clId="{A5710CD2-0003-4A12-8C0C-EB1BD139C3A3}" dt="2021-11-02T02:25:04.173" v="1906" actId="20577"/>
          <ac:spMkLst>
            <pc:docMk/>
            <pc:sldMk cId="3293289011" sldId="68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3.746" v="1995"/>
          <ac:spMkLst>
            <pc:docMk/>
            <pc:sldMk cId="3293289011" sldId="683"/>
            <ac:spMk id="6" creationId="{B63EF7E7-1362-4206-B209-115D49A6AA5A}"/>
          </ac:spMkLst>
        </pc:spChg>
        <pc:spChg chg="add del">
          <ac:chgData name="Alfred Asterjadhi" userId="39de57b9-85c0-4fd1-aaac-8ca2b6560ad0" providerId="ADAL" clId="{A5710CD2-0003-4A12-8C0C-EB1BD139C3A3}" dt="2021-10-14T18:21:18.124" v="418" actId="22"/>
          <ac:spMkLst>
            <pc:docMk/>
            <pc:sldMk cId="3293289011" sldId="683"/>
            <ac:spMk id="8" creationId="{A582FCAD-F9FA-4579-B3E4-F41689704CB4}"/>
          </ac:spMkLst>
        </pc:spChg>
        <pc:spChg chg="mod">
          <ac:chgData name="Alfred Asterjadhi" userId="39de57b9-85c0-4fd1-aaac-8ca2b6560ad0" providerId="ADAL" clId="{A5710CD2-0003-4A12-8C0C-EB1BD139C3A3}" dt="2021-11-15T15:36:38.207" v="2768" actId="6549"/>
          <ac:spMkLst>
            <pc:docMk/>
            <pc:sldMk cId="3293289011" sldId="683"/>
            <ac:spMk id="10" creationId="{99A414B4-2CCE-47B7-A036-CF3630BA2538}"/>
          </ac:spMkLst>
        </pc:spChg>
        <pc:spChg chg="add del">
          <ac:chgData name="Alfred Asterjadhi" userId="39de57b9-85c0-4fd1-aaac-8ca2b6560ad0" providerId="ADAL" clId="{A5710CD2-0003-4A12-8C0C-EB1BD139C3A3}" dt="2021-10-14T18:21:23.188" v="420" actId="22"/>
          <ac:spMkLst>
            <pc:docMk/>
            <pc:sldMk cId="3293289011" sldId="683"/>
            <ac:spMk id="11" creationId="{38D8B4A6-39F9-4EBD-8FD6-9251B3B80688}"/>
          </ac:spMkLst>
        </pc:spChg>
      </pc:sldChg>
      <pc:sldChg chg="modSp add del mod">
        <pc:chgData name="Alfred Asterjadhi" userId="39de57b9-85c0-4fd1-aaac-8ca2b6560ad0" providerId="ADAL" clId="{A5710CD2-0003-4A12-8C0C-EB1BD139C3A3}" dt="2021-10-14T18:26:51.095" v="712" actId="47"/>
        <pc:sldMkLst>
          <pc:docMk/>
          <pc:sldMk cId="701150795" sldId="684"/>
        </pc:sldMkLst>
        <pc:spChg chg="mod">
          <ac:chgData name="Alfred Asterjadhi" userId="39de57b9-85c0-4fd1-aaac-8ca2b6560ad0" providerId="ADAL" clId="{A5710CD2-0003-4A12-8C0C-EB1BD139C3A3}" dt="2021-10-14T18:26:32.016" v="710" actId="20577"/>
          <ac:spMkLst>
            <pc:docMk/>
            <pc:sldMk cId="701150795" sldId="68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0-14T18:25:49.415" v="700" actId="20577"/>
          <ac:spMkLst>
            <pc:docMk/>
            <pc:sldMk cId="701150795" sldId="68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8:32.048" v="2794" actId="6549"/>
        <pc:sldMkLst>
          <pc:docMk/>
          <pc:sldMk cId="976951721" sldId="685"/>
        </pc:sldMkLst>
        <pc:spChg chg="mod">
          <ac:chgData name="Alfred Asterjadhi" userId="39de57b9-85c0-4fd1-aaac-8ca2b6560ad0" providerId="ADAL" clId="{A5710CD2-0003-4A12-8C0C-EB1BD139C3A3}" dt="2021-11-02T02:25:07.656" v="1907" actId="20577"/>
          <ac:spMkLst>
            <pc:docMk/>
            <pc:sldMk cId="976951721" sldId="68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6.378" v="1996"/>
          <ac:spMkLst>
            <pc:docMk/>
            <pc:sldMk cId="976951721" sldId="68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8:32.048" v="2794" actId="6549"/>
          <ac:spMkLst>
            <pc:docMk/>
            <pc:sldMk cId="976951721" sldId="68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5:59:25.424" v="2298"/>
        <pc:sldMkLst>
          <pc:docMk/>
          <pc:sldMk cId="2665280009" sldId="686"/>
        </pc:sldMkLst>
        <pc:spChg chg="mod">
          <ac:chgData name="Alfred Asterjadhi" userId="39de57b9-85c0-4fd1-aaac-8ca2b6560ad0" providerId="ADAL" clId="{A5710CD2-0003-4A12-8C0C-EB1BD139C3A3}" dt="2021-10-19T04:12:08.426" v="1010" actId="20577"/>
          <ac:spMkLst>
            <pc:docMk/>
            <pc:sldMk cId="2665280009" sldId="68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3.281" v="1987"/>
          <ac:spMkLst>
            <pc:docMk/>
            <pc:sldMk cId="2665280009" sldId="68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5:59:25.424" v="2298"/>
          <ac:spMkLst>
            <pc:docMk/>
            <pc:sldMk cId="2665280009" sldId="68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0:54.254" v="2611" actId="6549"/>
        <pc:sldMkLst>
          <pc:docMk/>
          <pc:sldMk cId="3272729788" sldId="687"/>
        </pc:sldMkLst>
        <pc:spChg chg="mod">
          <ac:chgData name="Alfred Asterjadhi" userId="39de57b9-85c0-4fd1-aaac-8ca2b6560ad0" providerId="ADAL" clId="{A5710CD2-0003-4A12-8C0C-EB1BD139C3A3}" dt="2021-11-02T02:24:53.567" v="1902" actId="20577"/>
          <ac:spMkLst>
            <pc:docMk/>
            <pc:sldMk cId="3272729788" sldId="68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2.882" v="1991"/>
          <ac:spMkLst>
            <pc:docMk/>
            <pc:sldMk cId="3272729788" sldId="687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0:54.254" v="2611" actId="6549"/>
          <ac:spMkLst>
            <pc:docMk/>
            <pc:sldMk cId="3272729788" sldId="68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2:24.510" v="2658" actId="6549"/>
        <pc:sldMkLst>
          <pc:docMk/>
          <pc:sldMk cId="153814983" sldId="688"/>
        </pc:sldMkLst>
        <pc:spChg chg="mod">
          <ac:chgData name="Alfred Asterjadhi" userId="39de57b9-85c0-4fd1-aaac-8ca2b6560ad0" providerId="ADAL" clId="{A5710CD2-0003-4A12-8C0C-EB1BD139C3A3}" dt="2021-11-02T02:24:55.964" v="1903" actId="20577"/>
          <ac:spMkLst>
            <pc:docMk/>
            <pc:sldMk cId="153814983" sldId="68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5.548" v="1992"/>
          <ac:spMkLst>
            <pc:docMk/>
            <pc:sldMk cId="153814983" sldId="68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2:24.510" v="2658" actId="6549"/>
          <ac:spMkLst>
            <pc:docMk/>
            <pc:sldMk cId="153814983" sldId="68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6:00:31.569" v="2336" actId="6549"/>
        <pc:sldMkLst>
          <pc:docMk/>
          <pc:sldMk cId="1349256619" sldId="689"/>
        </pc:sldMkLst>
        <pc:spChg chg="mod">
          <ac:chgData name="Alfred Asterjadhi" userId="39de57b9-85c0-4fd1-aaac-8ca2b6560ad0" providerId="ADAL" clId="{A5710CD2-0003-4A12-8C0C-EB1BD139C3A3}" dt="2021-10-26T03:10:52.641" v="1565" actId="20577"/>
          <ac:spMkLst>
            <pc:docMk/>
            <pc:sldMk cId="1349256619" sldId="68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5.654" v="1988"/>
          <ac:spMkLst>
            <pc:docMk/>
            <pc:sldMk cId="1349256619" sldId="68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6:00:31.569" v="2336" actId="6549"/>
          <ac:spMkLst>
            <pc:docMk/>
            <pc:sldMk cId="1349256619" sldId="68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3:41.887" v="2696" actId="6549"/>
        <pc:sldMkLst>
          <pc:docMk/>
          <pc:sldMk cId="4038186340" sldId="690"/>
        </pc:sldMkLst>
        <pc:spChg chg="mod">
          <ac:chgData name="Alfred Asterjadhi" userId="39de57b9-85c0-4fd1-aaac-8ca2b6560ad0" providerId="ADAL" clId="{A5710CD2-0003-4A12-8C0C-EB1BD139C3A3}" dt="2021-11-02T02:24:58.324" v="1904" actId="20577"/>
          <ac:spMkLst>
            <pc:docMk/>
            <pc:sldMk cId="4038186340" sldId="69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8.538" v="1993"/>
          <ac:spMkLst>
            <pc:docMk/>
            <pc:sldMk cId="4038186340" sldId="69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3:41.887" v="2696" actId="6549"/>
          <ac:spMkLst>
            <pc:docMk/>
            <pc:sldMk cId="4038186340" sldId="69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6:42.077" v="2533"/>
        <pc:sldMkLst>
          <pc:docMk/>
          <pc:sldMk cId="16589968" sldId="691"/>
        </pc:sldMkLst>
        <pc:spChg chg="mod">
          <ac:chgData name="Alfred Asterjadhi" userId="39de57b9-85c0-4fd1-aaac-8ca2b6560ad0" providerId="ADAL" clId="{A5710CD2-0003-4A12-8C0C-EB1BD139C3A3}" dt="2021-11-02T02:19:38.703" v="1750" actId="20577"/>
          <ac:spMkLst>
            <pc:docMk/>
            <pc:sldMk cId="16589968" sldId="69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8.474" v="1989"/>
          <ac:spMkLst>
            <pc:docMk/>
            <pc:sldMk cId="16589968" sldId="69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26:42.077" v="2533"/>
          <ac:spMkLst>
            <pc:docMk/>
            <pc:sldMk cId="16589968" sldId="69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5:20.319" v="2508"/>
        <pc:sldMkLst>
          <pc:docMk/>
          <pc:sldMk cId="859293941" sldId="692"/>
        </pc:sldMkLst>
        <pc:spChg chg="mod">
          <ac:chgData name="Alfred Asterjadhi" userId="39de57b9-85c0-4fd1-aaac-8ca2b6560ad0" providerId="ADAL" clId="{A5710CD2-0003-4A12-8C0C-EB1BD139C3A3}" dt="2021-11-15T15:25:20.319" v="2508"/>
          <ac:spMkLst>
            <pc:docMk/>
            <pc:sldMk cId="859293941" sldId="692"/>
            <ac:spMk id="8" creationId="{30ECE423-DD38-4A25-AD6E-26DF5AC61863}"/>
          </ac:spMkLst>
        </pc:spChg>
      </pc:sldChg>
      <pc:sldChg chg="modSp add del mod">
        <pc:chgData name="Alfred Asterjadhi" userId="39de57b9-85c0-4fd1-aaac-8ca2b6560ad0" providerId="ADAL" clId="{A5710CD2-0003-4A12-8C0C-EB1BD139C3A3}" dt="2021-11-10T16:02:54.409" v="2339" actId="2696"/>
        <pc:sldMkLst>
          <pc:docMk/>
          <pc:sldMk cId="4224059261" sldId="692"/>
        </pc:sldMkLst>
        <pc:spChg chg="mod">
          <ac:chgData name="Alfred Asterjadhi" userId="39de57b9-85c0-4fd1-aaac-8ca2b6560ad0" providerId="ADAL" clId="{A5710CD2-0003-4A12-8C0C-EB1BD139C3A3}" dt="2021-11-04T23:19:15.503" v="1998"/>
          <ac:spMkLst>
            <pc:docMk/>
            <pc:sldMk cId="4224059261" sldId="692"/>
            <ac:spMk id="4" creationId="{7335E98F-CD54-45CC-B242-37886F48A525}"/>
          </ac:spMkLst>
        </pc:spChg>
        <pc:spChg chg="mod">
          <ac:chgData name="Alfred Asterjadhi" userId="39de57b9-85c0-4fd1-aaac-8ca2b6560ad0" providerId="ADAL" clId="{A5710CD2-0003-4A12-8C0C-EB1BD139C3A3}" dt="2021-11-09T18:05:03.017" v="2089" actId="20577"/>
          <ac:spMkLst>
            <pc:docMk/>
            <pc:sldMk cId="4224059261" sldId="692"/>
            <ac:spMk id="8" creationId="{30ECE423-DD38-4A25-AD6E-26DF5AC61863}"/>
          </ac:spMkLst>
        </pc:spChg>
      </pc:sldChg>
      <pc:sldChg chg="new del">
        <pc:chgData name="Alfred Asterjadhi" userId="39de57b9-85c0-4fd1-aaac-8ca2b6560ad0" providerId="ADAL" clId="{A5710CD2-0003-4A12-8C0C-EB1BD139C3A3}" dt="2021-11-09T17:02:35.712" v="2042" actId="47"/>
        <pc:sldMkLst>
          <pc:docMk/>
          <pc:sldMk cId="114130898" sldId="693"/>
        </pc:sldMkLst>
      </pc:sldChg>
      <pc:sldChg chg="modSp add mod ord">
        <pc:chgData name="Alfred Asterjadhi" userId="39de57b9-85c0-4fd1-aaac-8ca2b6560ad0" providerId="ADAL" clId="{A5710CD2-0003-4A12-8C0C-EB1BD139C3A3}" dt="2021-11-15T15:39:47.597" v="2830" actId="6549"/>
        <pc:sldMkLst>
          <pc:docMk/>
          <pc:sldMk cId="2782965290" sldId="694"/>
        </pc:sldMkLst>
        <pc:spChg chg="mod">
          <ac:chgData name="Alfred Asterjadhi" userId="39de57b9-85c0-4fd1-aaac-8ca2b6560ad0" providerId="ADAL" clId="{A5710CD2-0003-4A12-8C0C-EB1BD139C3A3}" dt="2021-11-09T17:02:41.864" v="2044" actId="20577"/>
          <ac:spMkLst>
            <pc:docMk/>
            <pc:sldMk cId="2782965290" sldId="69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39:47.597" v="2830" actId="6549"/>
          <ac:spMkLst>
            <pc:docMk/>
            <pc:sldMk cId="2782965290" sldId="69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1:02.078" v="2862" actId="6549"/>
        <pc:sldMkLst>
          <pc:docMk/>
          <pc:sldMk cId="3347351596" sldId="695"/>
        </pc:sldMkLst>
        <pc:spChg chg="mod">
          <ac:chgData name="Alfred Asterjadhi" userId="39de57b9-85c0-4fd1-aaac-8ca2b6560ad0" providerId="ADAL" clId="{A5710CD2-0003-4A12-8C0C-EB1BD139C3A3}" dt="2021-11-09T21:56:24.884" v="2102" actId="20577"/>
          <ac:spMkLst>
            <pc:docMk/>
            <pc:sldMk cId="3347351596" sldId="69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1:02.078" v="2862" actId="6549"/>
          <ac:spMkLst>
            <pc:docMk/>
            <pc:sldMk cId="3347351596" sldId="69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2:38.399" v="2892"/>
        <pc:sldMkLst>
          <pc:docMk/>
          <pc:sldMk cId="2594187914" sldId="696"/>
        </pc:sldMkLst>
        <pc:spChg chg="mod">
          <ac:chgData name="Alfred Asterjadhi" userId="39de57b9-85c0-4fd1-aaac-8ca2b6560ad0" providerId="ADAL" clId="{A5710CD2-0003-4A12-8C0C-EB1BD139C3A3}" dt="2021-11-10T14:18:04.425" v="2179" actId="20577"/>
          <ac:spMkLst>
            <pc:docMk/>
            <pc:sldMk cId="2594187914" sldId="69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2:38.399" v="2892"/>
          <ac:spMkLst>
            <pc:docMk/>
            <pc:sldMk cId="2594187914" sldId="69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6:02:48.515" v="2338" actId="20577"/>
        <pc:sldMkLst>
          <pc:docMk/>
          <pc:sldMk cId="4262364862" sldId="697"/>
        </pc:sldMkLst>
        <pc:spChg chg="mod">
          <ac:chgData name="Alfred Asterjadhi" userId="39de57b9-85c0-4fd1-aaac-8ca2b6560ad0" providerId="ADAL" clId="{A5710CD2-0003-4A12-8C0C-EB1BD139C3A3}" dt="2021-11-10T16:02:48.515" v="2338" actId="20577"/>
          <ac:spMkLst>
            <pc:docMk/>
            <pc:sldMk cId="4262364862" sldId="697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15T15:53:12.124" v="3137"/>
        <pc:sldMkLst>
          <pc:docMk/>
          <pc:sldMk cId="2263715395" sldId="698"/>
        </pc:sldMkLst>
        <pc:spChg chg="mod">
          <ac:chgData name="Alfred Asterjadhi" userId="39de57b9-85c0-4fd1-aaac-8ca2b6560ad0" providerId="ADAL" clId="{A5710CD2-0003-4A12-8C0C-EB1BD139C3A3}" dt="2021-11-15T15:51:45.034" v="3103" actId="20577"/>
          <ac:spMkLst>
            <pc:docMk/>
            <pc:sldMk cId="2263715395" sldId="69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1T20:36:01.190" v="2448" actId="20577"/>
          <ac:spMkLst>
            <pc:docMk/>
            <pc:sldMk cId="2263715395" sldId="69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53:12.124" v="3137"/>
          <ac:spMkLst>
            <pc:docMk/>
            <pc:sldMk cId="2263715395" sldId="69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5:51.896" v="2980"/>
        <pc:sldMkLst>
          <pc:docMk/>
          <pc:sldMk cId="2141236799" sldId="699"/>
        </pc:sldMkLst>
        <pc:spChg chg="mod">
          <ac:chgData name="Alfred Asterjadhi" userId="39de57b9-85c0-4fd1-aaac-8ca2b6560ad0" providerId="ADAL" clId="{A5710CD2-0003-4A12-8C0C-EB1BD139C3A3}" dt="2021-11-15T15:43:08.054" v="2895" actId="20577"/>
          <ac:spMkLst>
            <pc:docMk/>
            <pc:sldMk cId="2141236799" sldId="69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5:51.896" v="2980"/>
          <ac:spMkLst>
            <pc:docMk/>
            <pc:sldMk cId="2141236799" sldId="69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21:26:14.534" v="3220" actId="13926"/>
        <pc:sldMkLst>
          <pc:docMk/>
          <pc:sldMk cId="2031264577" sldId="700"/>
        </pc:sldMkLst>
        <pc:spChg chg="mod">
          <ac:chgData name="Alfred Asterjadhi" userId="39de57b9-85c0-4fd1-aaac-8ca2b6560ad0" providerId="ADAL" clId="{A5710CD2-0003-4A12-8C0C-EB1BD139C3A3}" dt="2021-11-15T15:46:26.599" v="2983" actId="20577"/>
          <ac:spMkLst>
            <pc:docMk/>
            <pc:sldMk cId="2031264577" sldId="70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21:26:14.534" v="3220" actId="13926"/>
          <ac:spMkLst>
            <pc:docMk/>
            <pc:sldMk cId="2031264577" sldId="70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9T00:35:34.377" v="3234" actId="20577"/>
        <pc:sldMkLst>
          <pc:docMk/>
          <pc:sldMk cId="894279791" sldId="701"/>
        </pc:sldMkLst>
        <pc:spChg chg="mod">
          <ac:chgData name="Alfred Asterjadhi" userId="39de57b9-85c0-4fd1-aaac-8ca2b6560ad0" providerId="ADAL" clId="{A5710CD2-0003-4A12-8C0C-EB1BD139C3A3}" dt="2021-11-19T00:35:08.874" v="3231" actId="20577"/>
          <ac:spMkLst>
            <pc:docMk/>
            <pc:sldMk cId="894279791" sldId="701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1-11-19T00:35:34.377" v="3234" actId="20577"/>
          <ac:spMkLst>
            <pc:docMk/>
            <pc:sldMk cId="894279791" sldId="701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A5710CD2-0003-4A12-8C0C-EB1BD139C3A3}" dt="2021-11-19T00:36:02.474" v="3238" actId="47"/>
        <pc:sldMkLst>
          <pc:docMk/>
          <pc:sldMk cId="631396234" sldId="702"/>
        </pc:sldMkLst>
        <pc:spChg chg="del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2" creationId="{3E99DCED-8E90-44A8-9A9D-A727DBFB5018}"/>
          </ac:spMkLst>
        </pc:spChg>
        <pc:spChg chg="del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3" creationId="{BED986EC-E842-4534-95B1-C53E20BD9440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4" creationId="{7F1D6019-9888-4008-A6CB-7679AD008772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5" creationId="{235829FF-D83E-4095-BE9E-CF302093586D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6" creationId="{28FB1305-5A7E-4FA3-83CA-5F617CA85288}"/>
          </ac:spMkLst>
        </pc:spChg>
        <pc:spChg chg="add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7" creationId="{EFCD8A37-5720-4882-9674-BED60A40FB8C}"/>
          </ac:spMkLst>
        </pc:spChg>
        <pc:spChg chg="add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8" creationId="{90E853CE-1B33-4C0F-AA0E-0FE8583FDC84}"/>
          </ac:spMkLst>
        </pc:spChg>
      </pc:sldChg>
      <pc:sldChg chg="modSp add mod">
        <pc:chgData name="Alfred Asterjadhi" userId="39de57b9-85c0-4fd1-aaac-8ca2b6560ad0" providerId="ADAL" clId="{A5710CD2-0003-4A12-8C0C-EB1BD139C3A3}" dt="2021-12-15T15:16:43.036" v="4979"/>
        <pc:sldMkLst>
          <pc:docMk/>
          <pc:sldMk cId="1105906186" sldId="703"/>
        </pc:sldMkLst>
        <pc:spChg chg="mod">
          <ac:chgData name="Alfred Asterjadhi" userId="39de57b9-85c0-4fd1-aaac-8ca2b6560ad0" providerId="ADAL" clId="{A5710CD2-0003-4A12-8C0C-EB1BD139C3A3}" dt="2021-11-19T00:36:38.157" v="3256" actId="20577"/>
          <ac:spMkLst>
            <pc:docMk/>
            <pc:sldMk cId="1105906186" sldId="70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24.795" v="4335"/>
          <ac:spMkLst>
            <pc:docMk/>
            <pc:sldMk cId="1105906186" sldId="70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6:43.036" v="4979"/>
          <ac:spMkLst>
            <pc:docMk/>
            <pc:sldMk cId="1105906186" sldId="703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A5710CD2-0003-4A12-8C0C-EB1BD139C3A3}" dt="2021-12-15T15:18:17.239" v="5015" actId="6549"/>
        <pc:sldMkLst>
          <pc:docMk/>
          <pc:sldMk cId="835653331" sldId="704"/>
        </pc:sldMkLst>
        <pc:spChg chg="mod">
          <ac:chgData name="Alfred Asterjadhi" userId="39de57b9-85c0-4fd1-aaac-8ca2b6560ad0" providerId="ADAL" clId="{A5710CD2-0003-4A12-8C0C-EB1BD139C3A3}" dt="2021-11-19T00:41:55.144" v="3364" actId="20577"/>
          <ac:spMkLst>
            <pc:docMk/>
            <pc:sldMk cId="835653331" sldId="70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29.772" v="4336"/>
          <ac:spMkLst>
            <pc:docMk/>
            <pc:sldMk cId="835653331" sldId="704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8:17.239" v="5015" actId="6549"/>
          <ac:spMkLst>
            <pc:docMk/>
            <pc:sldMk cId="835653331" sldId="704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A5710CD2-0003-4A12-8C0C-EB1BD139C3A3}" dt="2021-11-30T16:18:49.607" v="3642"/>
          <ac:graphicFrameMkLst>
            <pc:docMk/>
            <pc:sldMk cId="835653331" sldId="704"/>
            <ac:graphicFrameMk id="3" creationId="{3FD6CC64-5CF1-4112-8E54-57335C9009A5}"/>
          </ac:graphicFrameMkLst>
        </pc:graphicFrameChg>
      </pc:sldChg>
      <pc:sldChg chg="modSp add mod">
        <pc:chgData name="Alfred Asterjadhi" userId="39de57b9-85c0-4fd1-aaac-8ca2b6560ad0" providerId="ADAL" clId="{A5710CD2-0003-4A12-8C0C-EB1BD139C3A3}" dt="2021-12-15T15:19:43.753" v="5041" actId="6549"/>
        <pc:sldMkLst>
          <pc:docMk/>
          <pc:sldMk cId="1446715546" sldId="705"/>
        </pc:sldMkLst>
        <pc:spChg chg="mod">
          <ac:chgData name="Alfred Asterjadhi" userId="39de57b9-85c0-4fd1-aaac-8ca2b6560ad0" providerId="ADAL" clId="{A5710CD2-0003-4A12-8C0C-EB1BD139C3A3}" dt="2021-11-23T18:00:35.784" v="3436" actId="20577"/>
          <ac:spMkLst>
            <pc:docMk/>
            <pc:sldMk cId="1446715546" sldId="70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34.793" v="4337"/>
          <ac:spMkLst>
            <pc:docMk/>
            <pc:sldMk cId="1446715546" sldId="70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9:43.753" v="5041" actId="6549"/>
          <ac:spMkLst>
            <pc:docMk/>
            <pc:sldMk cId="1446715546" sldId="70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0:58.740" v="5071" actId="6549"/>
        <pc:sldMkLst>
          <pc:docMk/>
          <pc:sldMk cId="496488519" sldId="706"/>
        </pc:sldMkLst>
        <pc:spChg chg="mod">
          <ac:chgData name="Alfred Asterjadhi" userId="39de57b9-85c0-4fd1-aaac-8ca2b6560ad0" providerId="ADAL" clId="{A5710CD2-0003-4A12-8C0C-EB1BD139C3A3}" dt="2021-11-30T16:07:33.346" v="3569" actId="20577"/>
          <ac:spMkLst>
            <pc:docMk/>
            <pc:sldMk cId="496488519" sldId="70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41.019" v="4338"/>
          <ac:spMkLst>
            <pc:docMk/>
            <pc:sldMk cId="496488519" sldId="70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0:58.740" v="5071" actId="6549"/>
          <ac:spMkLst>
            <pc:docMk/>
            <pc:sldMk cId="496488519" sldId="70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2:11.253" v="5100" actId="6549"/>
        <pc:sldMkLst>
          <pc:docMk/>
          <pc:sldMk cId="577012659" sldId="707"/>
        </pc:sldMkLst>
        <pc:spChg chg="mod">
          <ac:chgData name="Alfred Asterjadhi" userId="39de57b9-85c0-4fd1-aaac-8ca2b6560ad0" providerId="ADAL" clId="{A5710CD2-0003-4A12-8C0C-EB1BD139C3A3}" dt="2021-11-30T16:07:27.309" v="3568" actId="20577"/>
          <ac:spMkLst>
            <pc:docMk/>
            <pc:sldMk cId="577012659" sldId="70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48.890" v="4339"/>
          <ac:spMkLst>
            <pc:docMk/>
            <pc:sldMk cId="577012659" sldId="707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2:11.253" v="5100" actId="6549"/>
          <ac:spMkLst>
            <pc:docMk/>
            <pc:sldMk cId="577012659" sldId="70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31:02.470" v="5216" actId="6549"/>
        <pc:sldMkLst>
          <pc:docMk/>
          <pc:sldMk cId="1342715804" sldId="708"/>
        </pc:sldMkLst>
        <pc:spChg chg="mod">
          <ac:chgData name="Alfred Asterjadhi" userId="39de57b9-85c0-4fd1-aaac-8ca2b6560ad0" providerId="ADAL" clId="{A5710CD2-0003-4A12-8C0C-EB1BD139C3A3}" dt="2021-12-15T15:24:41.915" v="5154" actId="20577"/>
          <ac:spMkLst>
            <pc:docMk/>
            <pc:sldMk cId="1342715804" sldId="70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4:09.023" v="4343"/>
          <ac:spMkLst>
            <pc:docMk/>
            <pc:sldMk cId="1342715804" sldId="70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31:02.470" v="5216" actId="6549"/>
          <ac:spMkLst>
            <pc:docMk/>
            <pc:sldMk cId="1342715804" sldId="70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3:50.671" v="5138" actId="6549"/>
        <pc:sldMkLst>
          <pc:docMk/>
          <pc:sldMk cId="2181726837" sldId="709"/>
        </pc:sldMkLst>
        <pc:spChg chg="mod">
          <ac:chgData name="Alfred Asterjadhi" userId="39de57b9-85c0-4fd1-aaac-8ca2b6560ad0" providerId="ADAL" clId="{A5710CD2-0003-4A12-8C0C-EB1BD139C3A3}" dt="2021-12-01T17:54:23.359" v="4096" actId="20577"/>
          <ac:spMkLst>
            <pc:docMk/>
            <pc:sldMk cId="2181726837" sldId="70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54.624" v="4340"/>
          <ac:spMkLst>
            <pc:docMk/>
            <pc:sldMk cId="2181726837" sldId="70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3:50.671" v="5138" actId="6549"/>
          <ac:spMkLst>
            <pc:docMk/>
            <pc:sldMk cId="2181726837" sldId="70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32:22.660" v="5251"/>
        <pc:sldMkLst>
          <pc:docMk/>
          <pc:sldMk cId="2156981690" sldId="710"/>
        </pc:sldMkLst>
        <pc:spChg chg="mod">
          <ac:chgData name="Alfred Asterjadhi" userId="39de57b9-85c0-4fd1-aaac-8ca2b6560ad0" providerId="ADAL" clId="{A5710CD2-0003-4A12-8C0C-EB1BD139C3A3}" dt="2021-12-15T15:24:44.756" v="5155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4:12.672" v="4344"/>
          <ac:spMkLst>
            <pc:docMk/>
            <pc:sldMk cId="2156981690" sldId="71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32:22.660" v="5251"/>
          <ac:spMkLst>
            <pc:docMk/>
            <pc:sldMk cId="2156981690" sldId="71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8T19:23:13.897" v="6193" actId="20577"/>
        <pc:sldMkLst>
          <pc:docMk/>
          <pc:sldMk cId="3767988169" sldId="711"/>
        </pc:sldMkLst>
        <pc:spChg chg="mod">
          <ac:chgData name="Alfred Asterjadhi" userId="39de57b9-85c0-4fd1-aaac-8ca2b6560ad0" providerId="ADAL" clId="{A5710CD2-0003-4A12-8C0C-EB1BD139C3A3}" dt="2022-01-18T19:23:13.897" v="6193" actId="20577"/>
          <ac:spMkLst>
            <pc:docMk/>
            <pc:sldMk cId="3767988169" sldId="711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2-01-17T16:31:50.809" v="6051" actId="20577"/>
          <ac:spMkLst>
            <pc:docMk/>
            <pc:sldMk cId="3767988169" sldId="711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19T15:09:13.985" v="6267"/>
        <pc:sldMkLst>
          <pc:docMk/>
          <pc:sldMk cId="290073603" sldId="712"/>
        </pc:sldMkLst>
        <pc:spChg chg="mod">
          <ac:chgData name="Alfred Asterjadhi" userId="39de57b9-85c0-4fd1-aaac-8ca2b6560ad0" providerId="ADAL" clId="{A5710CD2-0003-4A12-8C0C-EB1BD139C3A3}" dt="2021-12-15T16:39:48.238" v="5412" actId="20577"/>
          <ac:spMkLst>
            <pc:docMk/>
            <pc:sldMk cId="290073603" sldId="712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06.214" v="6184" actId="20577"/>
          <ac:spMkLst>
            <pc:docMk/>
            <pc:sldMk cId="290073603" sldId="712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09:13.985" v="6267"/>
          <ac:spMkLst>
            <pc:docMk/>
            <pc:sldMk cId="290073603" sldId="71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1:17.604" v="6296" actId="6549"/>
        <pc:sldMkLst>
          <pc:docMk/>
          <pc:sldMk cId="238892440" sldId="713"/>
        </pc:sldMkLst>
        <pc:spChg chg="mod">
          <ac:chgData name="Alfred Asterjadhi" userId="39de57b9-85c0-4fd1-aaac-8ca2b6560ad0" providerId="ADAL" clId="{A5710CD2-0003-4A12-8C0C-EB1BD139C3A3}" dt="2021-12-15T16:39:50.702" v="5413" actId="20577"/>
          <ac:spMkLst>
            <pc:docMk/>
            <pc:sldMk cId="238892440" sldId="71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0.690" v="6196"/>
          <ac:spMkLst>
            <pc:docMk/>
            <pc:sldMk cId="238892440" sldId="71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1:17.604" v="6296" actId="6549"/>
          <ac:spMkLst>
            <pc:docMk/>
            <pc:sldMk cId="238892440" sldId="71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6:20.913" v="6390"/>
        <pc:sldMkLst>
          <pc:docMk/>
          <pc:sldMk cId="1166122978" sldId="714"/>
        </pc:sldMkLst>
        <pc:spChg chg="mod">
          <ac:chgData name="Alfred Asterjadhi" userId="39de57b9-85c0-4fd1-aaac-8ca2b6560ad0" providerId="ADAL" clId="{A5710CD2-0003-4A12-8C0C-EB1BD139C3A3}" dt="2022-01-11T17:56:31.164" v="5938" actId="20577"/>
          <ac:spMkLst>
            <pc:docMk/>
            <pc:sldMk cId="1166122978" sldId="71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7.535" v="6199"/>
          <ac:spMkLst>
            <pc:docMk/>
            <pc:sldMk cId="1166122978" sldId="714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6:20.913" v="6390"/>
          <ac:spMkLst>
            <pc:docMk/>
            <pc:sldMk cId="1166122978" sldId="71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3:22.318" v="6322"/>
        <pc:sldMkLst>
          <pc:docMk/>
          <pc:sldMk cId="2163215924" sldId="715"/>
        </pc:sldMkLst>
        <pc:spChg chg="mod">
          <ac:chgData name="Alfred Asterjadhi" userId="39de57b9-85c0-4fd1-aaac-8ca2b6560ad0" providerId="ADAL" clId="{A5710CD2-0003-4A12-8C0C-EB1BD139C3A3}" dt="2021-12-15T16:39:53.102" v="5414" actId="20577"/>
          <ac:spMkLst>
            <pc:docMk/>
            <pc:sldMk cId="2163215924" sldId="71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3.550" v="6197"/>
          <ac:spMkLst>
            <pc:docMk/>
            <pc:sldMk cId="2163215924" sldId="71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3:22.318" v="6322"/>
          <ac:spMkLst>
            <pc:docMk/>
            <pc:sldMk cId="2163215924" sldId="71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5:34.991" v="6533" actId="6549"/>
        <pc:sldMkLst>
          <pc:docMk/>
          <pc:sldMk cId="3146867825" sldId="716"/>
        </pc:sldMkLst>
        <pc:spChg chg="mod">
          <ac:chgData name="Alfred Asterjadhi" userId="39de57b9-85c0-4fd1-aaac-8ca2b6560ad0" providerId="ADAL" clId="{A5710CD2-0003-4A12-8C0C-EB1BD139C3A3}" dt="2022-01-11T17:56:43.001" v="5945" actId="20577"/>
          <ac:spMkLst>
            <pc:docMk/>
            <pc:sldMk cId="3146867825" sldId="71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5.894" v="6203"/>
          <ac:spMkLst>
            <pc:docMk/>
            <pc:sldMk cId="3146867825" sldId="71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5:34.991" v="6533" actId="6549"/>
          <ac:spMkLst>
            <pc:docMk/>
            <pc:sldMk cId="3146867825" sldId="716"/>
            <ac:spMk id="10" creationId="{99A414B4-2CCE-47B7-A036-CF3630BA2538}"/>
          </ac:spMkLst>
        </pc:spChg>
      </pc:sldChg>
      <pc:sldChg chg="modSp new mod">
        <pc:chgData name="Alfred Asterjadhi" userId="39de57b9-85c0-4fd1-aaac-8ca2b6560ad0" providerId="ADAL" clId="{A5710CD2-0003-4A12-8C0C-EB1BD139C3A3}" dt="2021-12-19T19:24:56.073" v="5496" actId="20577"/>
        <pc:sldMkLst>
          <pc:docMk/>
          <pc:sldMk cId="1995964498" sldId="717"/>
        </pc:sldMkLst>
        <pc:spChg chg="mod">
          <ac:chgData name="Alfred Asterjadhi" userId="39de57b9-85c0-4fd1-aaac-8ca2b6560ad0" providerId="ADAL" clId="{A5710CD2-0003-4A12-8C0C-EB1BD139C3A3}" dt="2021-12-15T15:24:50.821" v="5157" actId="20577"/>
          <ac:spMkLst>
            <pc:docMk/>
            <pc:sldMk cId="1995964498" sldId="717"/>
            <ac:spMk id="2" creationId="{08B0BC3F-8648-4F82-89A0-9275501F0112}"/>
          </ac:spMkLst>
        </pc:spChg>
        <pc:spChg chg="mod">
          <ac:chgData name="Alfred Asterjadhi" userId="39de57b9-85c0-4fd1-aaac-8ca2b6560ad0" providerId="ADAL" clId="{A5710CD2-0003-4A12-8C0C-EB1BD139C3A3}" dt="2021-12-19T19:24:56.073" v="5496" actId="20577"/>
          <ac:spMkLst>
            <pc:docMk/>
            <pc:sldMk cId="1995964498" sldId="717"/>
            <ac:spMk id="3" creationId="{1CB637E8-CBB7-43CD-990A-C76FDDC1AE15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8:04.267" v="6428" actId="6549"/>
        <pc:sldMkLst>
          <pc:docMk/>
          <pc:sldMk cId="2699153423" sldId="718"/>
        </pc:sldMkLst>
        <pc:spChg chg="mod">
          <ac:chgData name="Alfred Asterjadhi" userId="39de57b9-85c0-4fd1-aaac-8ca2b6560ad0" providerId="ADAL" clId="{A5710CD2-0003-4A12-8C0C-EB1BD139C3A3}" dt="2022-01-11T17:56:33.761" v="5939" actId="20577"/>
          <ac:spMkLst>
            <pc:docMk/>
            <pc:sldMk cId="2699153423" sldId="71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0.223" v="6200"/>
          <ac:spMkLst>
            <pc:docMk/>
            <pc:sldMk cId="2699153423" sldId="71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8:04.267" v="6428" actId="6549"/>
          <ac:spMkLst>
            <pc:docMk/>
            <pc:sldMk cId="2699153423" sldId="71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4:11.867" v="6499"/>
        <pc:sldMkLst>
          <pc:docMk/>
          <pc:sldMk cId="1802438143" sldId="719"/>
        </pc:sldMkLst>
        <pc:spChg chg="mod">
          <ac:chgData name="Alfred Asterjadhi" userId="39de57b9-85c0-4fd1-aaac-8ca2b6560ad0" providerId="ADAL" clId="{A5710CD2-0003-4A12-8C0C-EB1BD139C3A3}" dt="2022-01-11T17:56:39.745" v="5943" actId="20577"/>
          <ac:spMkLst>
            <pc:docMk/>
            <pc:sldMk cId="1802438143" sldId="71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3.967" v="6202"/>
          <ac:spMkLst>
            <pc:docMk/>
            <pc:sldMk cId="1802438143" sldId="71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4:11.867" v="6499"/>
          <ac:spMkLst>
            <pc:docMk/>
            <pc:sldMk cId="1802438143" sldId="71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2:46.461" v="6473"/>
        <pc:sldMkLst>
          <pc:docMk/>
          <pc:sldMk cId="2775267673" sldId="720"/>
        </pc:sldMkLst>
        <pc:spChg chg="mod">
          <ac:chgData name="Alfred Asterjadhi" userId="39de57b9-85c0-4fd1-aaac-8ca2b6560ad0" providerId="ADAL" clId="{A5710CD2-0003-4A12-8C0C-EB1BD139C3A3}" dt="2022-01-11T17:56:36.439" v="5941" actId="20577"/>
          <ac:spMkLst>
            <pc:docMk/>
            <pc:sldMk cId="2775267673" sldId="72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2.142" v="6201"/>
          <ac:spMkLst>
            <pc:docMk/>
            <pc:sldMk cId="2775267673" sldId="72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2:46.461" v="6473"/>
          <ac:spMkLst>
            <pc:docMk/>
            <pc:sldMk cId="2775267673" sldId="72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4:42.372" v="6361"/>
        <pc:sldMkLst>
          <pc:docMk/>
          <pc:sldMk cId="1653960511" sldId="721"/>
        </pc:sldMkLst>
        <pc:spChg chg="mod">
          <ac:chgData name="Alfred Asterjadhi" userId="39de57b9-85c0-4fd1-aaac-8ca2b6560ad0" providerId="ADAL" clId="{A5710CD2-0003-4A12-8C0C-EB1BD139C3A3}" dt="2022-01-11T17:52:23.599" v="5807" actId="20577"/>
          <ac:spMkLst>
            <pc:docMk/>
            <pc:sldMk cId="1653960511" sldId="72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5.516" v="6198"/>
          <ac:spMkLst>
            <pc:docMk/>
            <pc:sldMk cId="1653960511" sldId="72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4:42.372" v="6361"/>
          <ac:spMkLst>
            <pc:docMk/>
            <pc:sldMk cId="1653960511" sldId="72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07:43.819" v="6244"/>
        <pc:sldMkLst>
          <pc:docMk/>
          <pc:sldMk cId="3335770246" sldId="722"/>
        </pc:sldMkLst>
        <pc:spChg chg="mod">
          <ac:chgData name="Alfred Asterjadhi" userId="39de57b9-85c0-4fd1-aaac-8ca2b6560ad0" providerId="ADAL" clId="{A5710CD2-0003-4A12-8C0C-EB1BD139C3A3}" dt="2022-01-17T16:29:05.030" v="6003" actId="20577"/>
          <ac:spMkLst>
            <pc:docMk/>
            <pc:sldMk cId="3335770246" sldId="722"/>
            <ac:spMk id="4" creationId="{7335E98F-CD54-45CC-B242-37886F48A525}"/>
          </ac:spMkLst>
        </pc:spChg>
        <pc:spChg chg="mod">
          <ac:chgData name="Alfred Asterjadhi" userId="39de57b9-85c0-4fd1-aaac-8ca2b6560ad0" providerId="ADAL" clId="{A5710CD2-0003-4A12-8C0C-EB1BD139C3A3}" dt="2022-01-19T15:07:43.819" v="6244"/>
          <ac:spMkLst>
            <pc:docMk/>
            <pc:sldMk cId="3335770246" sldId="722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7:00.325" v="6564" actId="6549"/>
        <pc:sldMkLst>
          <pc:docMk/>
          <pc:sldMk cId="3148458183" sldId="723"/>
        </pc:sldMkLst>
        <pc:spChg chg="mod">
          <ac:chgData name="Alfred Asterjadhi" userId="39de57b9-85c0-4fd1-aaac-8ca2b6560ad0" providerId="ADAL" clId="{A5710CD2-0003-4A12-8C0C-EB1BD139C3A3}" dt="2022-01-18T19:24:11.385" v="6205" actId="20577"/>
          <ac:spMkLst>
            <pc:docMk/>
            <pc:sldMk cId="3148458183" sldId="72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7.768" v="6204"/>
          <ac:spMkLst>
            <pc:docMk/>
            <pc:sldMk cId="3148458183" sldId="72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7:00.325" v="6564" actId="6549"/>
          <ac:spMkLst>
            <pc:docMk/>
            <pc:sldMk cId="3148458183" sldId="72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0T00:48:13.915" v="6569" actId="20577"/>
        <pc:sldMkLst>
          <pc:docMk/>
          <pc:sldMk cId="1847838087" sldId="724"/>
        </pc:sldMkLst>
        <pc:spChg chg="mod">
          <ac:chgData name="Alfred Asterjadhi" userId="39de57b9-85c0-4fd1-aaac-8ca2b6560ad0" providerId="ADAL" clId="{A5710CD2-0003-4A12-8C0C-EB1BD139C3A3}" dt="2022-01-20T00:48:13.915" v="6569" actId="20577"/>
          <ac:spMkLst>
            <pc:docMk/>
            <pc:sldMk cId="1847838087" sldId="72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4:27.342" v="7316"/>
        <pc:sldMkLst>
          <pc:docMk/>
          <pc:sldMk cId="3467795088" sldId="725"/>
        </pc:sldMkLst>
        <pc:spChg chg="mod">
          <ac:chgData name="Alfred Asterjadhi" userId="39de57b9-85c0-4fd1-aaac-8ca2b6560ad0" providerId="ADAL" clId="{A5710CD2-0003-4A12-8C0C-EB1BD139C3A3}" dt="2022-01-20T00:48:23.475" v="6571" actId="20577"/>
          <ac:spMkLst>
            <pc:docMk/>
            <pc:sldMk cId="3467795088" sldId="72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4:27.342" v="7316"/>
          <ac:spMkLst>
            <pc:docMk/>
            <pc:sldMk cId="3467795088" sldId="72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7:46.566" v="7384"/>
        <pc:sldMkLst>
          <pc:docMk/>
          <pc:sldMk cId="2762873962" sldId="726"/>
        </pc:sldMkLst>
        <pc:spChg chg="mod">
          <ac:chgData name="Alfred Asterjadhi" userId="39de57b9-85c0-4fd1-aaac-8ca2b6560ad0" providerId="ADAL" clId="{A5710CD2-0003-4A12-8C0C-EB1BD139C3A3}" dt="2022-01-20T16:26:21.525" v="6748" actId="20577"/>
          <ac:spMkLst>
            <pc:docMk/>
            <pc:sldMk cId="2762873962" sldId="72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7:46.566" v="7384"/>
          <ac:spMkLst>
            <pc:docMk/>
            <pc:sldMk cId="2762873962" sldId="72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6:24.662" v="7353"/>
        <pc:sldMkLst>
          <pc:docMk/>
          <pc:sldMk cId="576037824" sldId="727"/>
        </pc:sldMkLst>
        <pc:spChg chg="mod">
          <ac:chgData name="Alfred Asterjadhi" userId="39de57b9-85c0-4fd1-aaac-8ca2b6560ad0" providerId="ADAL" clId="{A5710CD2-0003-4A12-8C0C-EB1BD139C3A3}" dt="2022-01-20T16:25:55.010" v="6738" actId="20577"/>
          <ac:spMkLst>
            <pc:docMk/>
            <pc:sldMk cId="576037824" sldId="72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6:24.662" v="7353"/>
          <ac:spMkLst>
            <pc:docMk/>
            <pc:sldMk cId="576037824" sldId="72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9:15.215" v="7427"/>
        <pc:sldMkLst>
          <pc:docMk/>
          <pc:sldMk cId="3008116538" sldId="728"/>
        </pc:sldMkLst>
        <pc:spChg chg="mod">
          <ac:chgData name="Alfred Asterjadhi" userId="39de57b9-85c0-4fd1-aaac-8ca2b6560ad0" providerId="ADAL" clId="{A5710CD2-0003-4A12-8C0C-EB1BD139C3A3}" dt="2022-01-20T16:54:17.583" v="6982" actId="20577"/>
          <ac:spMkLst>
            <pc:docMk/>
            <pc:sldMk cId="3008116538" sldId="72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9:15.215" v="7427"/>
          <ac:spMkLst>
            <pc:docMk/>
            <pc:sldMk cId="3008116538" sldId="72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30:29.683" v="7464"/>
        <pc:sldMkLst>
          <pc:docMk/>
          <pc:sldMk cId="3870478054" sldId="729"/>
        </pc:sldMkLst>
        <pc:spChg chg="mod">
          <ac:chgData name="Alfred Asterjadhi" userId="39de57b9-85c0-4fd1-aaac-8ca2b6560ad0" providerId="ADAL" clId="{A5710CD2-0003-4A12-8C0C-EB1BD139C3A3}" dt="2022-01-20T16:57:40.071" v="6987" actId="20577"/>
          <ac:spMkLst>
            <pc:docMk/>
            <pc:sldMk cId="3870478054" sldId="72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30:29.683" v="7464"/>
          <ac:spMkLst>
            <pc:docMk/>
            <pc:sldMk cId="3870478054" sldId="72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32:58.282" v="7502" actId="6549"/>
        <pc:sldMkLst>
          <pc:docMk/>
          <pc:sldMk cId="285092131" sldId="730"/>
        </pc:sldMkLst>
        <pc:spChg chg="mod">
          <ac:chgData name="Alfred Asterjadhi" userId="39de57b9-85c0-4fd1-aaac-8ca2b6560ad0" providerId="ADAL" clId="{A5710CD2-0003-4A12-8C0C-EB1BD139C3A3}" dt="2022-01-23T21:52:21.311" v="7031" actId="20577"/>
          <ac:spMkLst>
            <pc:docMk/>
            <pc:sldMk cId="285092131" sldId="73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32:58.282" v="7502" actId="6549"/>
          <ac:spMkLst>
            <pc:docMk/>
            <pc:sldMk cId="285092131" sldId="730"/>
            <ac:spMk id="10" creationId="{99A414B4-2CCE-47B7-A036-CF3630BA2538}"/>
          </ac:spMkLst>
        </pc:spChg>
      </pc:sldChg>
      <pc:sldChg chg="add del">
        <pc:chgData name="Alfred Asterjadhi" userId="39de57b9-85c0-4fd1-aaac-8ca2b6560ad0" providerId="ADAL" clId="{A5710CD2-0003-4A12-8C0C-EB1BD139C3A3}" dt="2022-01-23T21:52:04.696" v="7022" actId="2696"/>
        <pc:sldMkLst>
          <pc:docMk/>
          <pc:sldMk cId="609817355" sldId="730"/>
        </pc:sldMkLst>
      </pc:sldChg>
      <pc:sldChg chg="add del">
        <pc:chgData name="Alfred Asterjadhi" userId="39de57b9-85c0-4fd1-aaac-8ca2b6560ad0" providerId="ADAL" clId="{A5710CD2-0003-4A12-8C0C-EB1BD139C3A3}" dt="2022-01-23T21:52:12.556" v="7024" actId="2696"/>
        <pc:sldMkLst>
          <pc:docMk/>
          <pc:sldMk cId="3487220215" sldId="730"/>
        </pc:sldMkLst>
      </pc:sldChg>
      <pc:sldChg chg="modSp add mod">
        <pc:chgData name="Alfred Asterjadhi" userId="39de57b9-85c0-4fd1-aaac-8ca2b6560ad0" providerId="ADAL" clId="{A5710CD2-0003-4A12-8C0C-EB1BD139C3A3}" dt="2022-01-24T15:34:19.452" v="7548"/>
        <pc:sldMkLst>
          <pc:docMk/>
          <pc:sldMk cId="924720401" sldId="731"/>
        </pc:sldMkLst>
        <pc:spChg chg="mod">
          <ac:chgData name="Alfred Asterjadhi" userId="39de57b9-85c0-4fd1-aaac-8ca2b6560ad0" providerId="ADAL" clId="{A5710CD2-0003-4A12-8C0C-EB1BD139C3A3}" dt="2022-01-23T21:59:38.828" v="7151" actId="20577"/>
          <ac:spMkLst>
            <pc:docMk/>
            <pc:sldMk cId="924720401" sldId="73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3T21:59:17.627" v="7136" actId="20577"/>
          <ac:spMkLst>
            <pc:docMk/>
            <pc:sldMk cId="924720401" sldId="73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24T15:34:19.452" v="7548"/>
          <ac:spMkLst>
            <pc:docMk/>
            <pc:sldMk cId="924720401" sldId="73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7T00:24:14.351" v="7560" actId="20577"/>
        <pc:sldMkLst>
          <pc:docMk/>
          <pc:sldMk cId="1936314469" sldId="732"/>
        </pc:sldMkLst>
        <pc:spChg chg="mod">
          <ac:chgData name="Alfred Asterjadhi" userId="39de57b9-85c0-4fd1-aaac-8ca2b6560ad0" providerId="ADAL" clId="{A5710CD2-0003-4A12-8C0C-EB1BD139C3A3}" dt="2022-01-27T00:24:14.351" v="7560" actId="20577"/>
          <ac:spMkLst>
            <pc:docMk/>
            <pc:sldMk cId="1936314469" sldId="732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27T17:58:05.937" v="7616" actId="20577"/>
        <pc:sldMkLst>
          <pc:docMk/>
          <pc:sldMk cId="3835701283" sldId="733"/>
        </pc:sldMkLst>
        <pc:spChg chg="mod">
          <ac:chgData name="Alfred Asterjadhi" userId="39de57b9-85c0-4fd1-aaac-8ca2b6560ad0" providerId="ADAL" clId="{A5710CD2-0003-4A12-8C0C-EB1BD139C3A3}" dt="2022-01-27T00:24:30.174" v="7570" actId="20577"/>
          <ac:spMkLst>
            <pc:docMk/>
            <pc:sldMk cId="3835701283" sldId="73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7T17:58:05.937" v="7616" actId="20577"/>
          <ac:spMkLst>
            <pc:docMk/>
            <pc:sldMk cId="3835701283" sldId="73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7T18:08:10.087" v="7746" actId="20577"/>
        <pc:sldMkLst>
          <pc:docMk/>
          <pc:sldMk cId="2191866949" sldId="734"/>
        </pc:sldMkLst>
        <pc:spChg chg="mod">
          <ac:chgData name="Alfred Asterjadhi" userId="39de57b9-85c0-4fd1-aaac-8ca2b6560ad0" providerId="ADAL" clId="{A5710CD2-0003-4A12-8C0C-EB1BD139C3A3}" dt="2022-01-27T18:04:29.454" v="7622" actId="20577"/>
          <ac:spMkLst>
            <pc:docMk/>
            <pc:sldMk cId="2191866949" sldId="73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7T18:08:10.087" v="7746" actId="20577"/>
          <ac:spMkLst>
            <pc:docMk/>
            <pc:sldMk cId="2191866949" sldId="73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7T18:08:31.896" v="7748" actId="20577"/>
        <pc:sldMkLst>
          <pc:docMk/>
          <pc:sldMk cId="2962568694" sldId="735"/>
        </pc:sldMkLst>
        <pc:spChg chg="mod">
          <ac:chgData name="Alfred Asterjadhi" userId="39de57b9-85c0-4fd1-aaac-8ca2b6560ad0" providerId="ADAL" clId="{A5710CD2-0003-4A12-8C0C-EB1BD139C3A3}" dt="2022-01-27T18:08:31.896" v="7748" actId="20577"/>
          <ac:spMkLst>
            <pc:docMk/>
            <pc:sldMk cId="2962568694" sldId="735"/>
            <ac:spMk id="2" creationId="{12372A2F-8025-42D4-B5ED-6E7667DF00C8}"/>
          </ac:spMkLst>
        </pc:spChg>
      </pc:sldChg>
      <pc:sldMasterChg chg="modSp mod">
        <pc:chgData name="Alfred Asterjadhi" userId="39de57b9-85c0-4fd1-aaac-8ca2b6560ad0" providerId="ADAL" clId="{A5710CD2-0003-4A12-8C0C-EB1BD139C3A3}" dt="2022-01-24T15:52:08.694" v="755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5710CD2-0003-4A12-8C0C-EB1BD139C3A3}" dt="2022-01-24T15:52:08.694" v="755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FDB479F4-74BA-4CDD-9500-19B0337B71F0}"/>
    <pc:docChg chg="undo redo custSel addSld delSld modSld modMainMaster">
      <pc:chgData name="Alfred Asterjadhi" userId="39de57b9-85c0-4fd1-aaac-8ca2b6560ad0" providerId="ADAL" clId="{FDB479F4-74BA-4CDD-9500-19B0337B71F0}" dt="2022-04-01T17:29:12.639" v="5706" actId="20577"/>
      <pc:docMkLst>
        <pc:docMk/>
      </pc:docMkLst>
      <pc:sldChg chg="modSp mod">
        <pc:chgData name="Alfred Asterjadhi" userId="39de57b9-85c0-4fd1-aaac-8ca2b6560ad0" providerId="ADAL" clId="{FDB479F4-74BA-4CDD-9500-19B0337B71F0}" dt="2022-03-21T19:04:22.158" v="880" actId="13926"/>
        <pc:sldMkLst>
          <pc:docMk/>
          <pc:sldMk cId="1652442541" sldId="740"/>
        </pc:sldMkLst>
        <pc:spChg chg="mod">
          <ac:chgData name="Alfred Asterjadhi" userId="39de57b9-85c0-4fd1-aaac-8ca2b6560ad0" providerId="ADAL" clId="{FDB479F4-74BA-4CDD-9500-19B0337B71F0}" dt="2022-03-21T19:04:22.158" v="880" actId="13926"/>
          <ac:spMkLst>
            <pc:docMk/>
            <pc:sldMk cId="1652442541" sldId="74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21T19:06:17.468" v="891" actId="13926"/>
        <pc:sldMkLst>
          <pc:docMk/>
          <pc:sldMk cId="2602902683" sldId="743"/>
        </pc:sldMkLst>
        <pc:spChg chg="mod">
          <ac:chgData name="Alfred Asterjadhi" userId="39de57b9-85c0-4fd1-aaac-8ca2b6560ad0" providerId="ADAL" clId="{FDB479F4-74BA-4CDD-9500-19B0337B71F0}" dt="2022-03-21T19:06:17.468" v="891" actId="13926"/>
          <ac:spMkLst>
            <pc:docMk/>
            <pc:sldMk cId="2602902683" sldId="74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21T19:21:43.978" v="1210" actId="13926"/>
        <pc:sldMkLst>
          <pc:docMk/>
          <pc:sldMk cId="3131887928" sldId="745"/>
        </pc:sldMkLst>
        <pc:spChg chg="mod">
          <ac:chgData name="Alfred Asterjadhi" userId="39de57b9-85c0-4fd1-aaac-8ca2b6560ad0" providerId="ADAL" clId="{FDB479F4-74BA-4CDD-9500-19B0337B71F0}" dt="2022-03-21T19:21:43.978" v="1210" actId="13926"/>
          <ac:spMkLst>
            <pc:docMk/>
            <pc:sldMk cId="3131887928" sldId="745"/>
            <ac:spMk id="3" creationId="{2A1DBDD1-7F19-4757-B753-A2A7E1EF91FE}"/>
          </ac:spMkLst>
        </pc:spChg>
      </pc:sldChg>
      <pc:sldChg chg="modSp mod">
        <pc:chgData name="Alfred Asterjadhi" userId="39de57b9-85c0-4fd1-aaac-8ca2b6560ad0" providerId="ADAL" clId="{FDB479F4-74BA-4CDD-9500-19B0337B71F0}" dt="2022-03-28T20:36:32.642" v="3698" actId="20577"/>
        <pc:sldMkLst>
          <pc:docMk/>
          <pc:sldMk cId="2633295811" sldId="751"/>
        </pc:sldMkLst>
        <pc:spChg chg="mod">
          <ac:chgData name="Alfred Asterjadhi" userId="39de57b9-85c0-4fd1-aaac-8ca2b6560ad0" providerId="ADAL" clId="{FDB479F4-74BA-4CDD-9500-19B0337B71F0}" dt="2022-03-28T20:36:32.642" v="3698" actId="20577"/>
          <ac:spMkLst>
            <pc:docMk/>
            <pc:sldMk cId="2633295811" sldId="751"/>
            <ac:spMk id="3" creationId="{C9808A86-5C83-4950-8418-D154BEC35C9B}"/>
          </ac:spMkLst>
        </pc:spChg>
      </pc:sldChg>
      <pc:sldChg chg="modSp mod">
        <pc:chgData name="Alfred Asterjadhi" userId="39de57b9-85c0-4fd1-aaac-8ca2b6560ad0" providerId="ADAL" clId="{FDB479F4-74BA-4CDD-9500-19B0337B71F0}" dt="2022-03-14T13:59:30.039" v="80"/>
        <pc:sldMkLst>
          <pc:docMk/>
          <pc:sldMk cId="295886461" sldId="752"/>
        </pc:sldMkLst>
        <pc:spChg chg="mod">
          <ac:chgData name="Alfred Asterjadhi" userId="39de57b9-85c0-4fd1-aaac-8ca2b6560ad0" providerId="ADAL" clId="{FDB479F4-74BA-4CDD-9500-19B0337B71F0}" dt="2022-03-14T13:59:30.039" v="80"/>
          <ac:spMkLst>
            <pc:docMk/>
            <pc:sldMk cId="295886461" sldId="752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14T14:00:43.358" v="123" actId="6549"/>
        <pc:sldMkLst>
          <pc:docMk/>
          <pc:sldMk cId="263882502" sldId="753"/>
        </pc:sldMkLst>
        <pc:spChg chg="mod">
          <ac:chgData name="Alfred Asterjadhi" userId="39de57b9-85c0-4fd1-aaac-8ca2b6560ad0" providerId="ADAL" clId="{FDB479F4-74BA-4CDD-9500-19B0337B71F0}" dt="2022-03-14T14:00:43.358" v="123" actId="6549"/>
          <ac:spMkLst>
            <pc:docMk/>
            <pc:sldMk cId="263882502" sldId="7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14T14:02:08.554" v="153"/>
        <pc:sldMkLst>
          <pc:docMk/>
          <pc:sldMk cId="315924770" sldId="754"/>
        </pc:sldMkLst>
        <pc:spChg chg="mod">
          <ac:chgData name="Alfred Asterjadhi" userId="39de57b9-85c0-4fd1-aaac-8ca2b6560ad0" providerId="ADAL" clId="{FDB479F4-74BA-4CDD-9500-19B0337B71F0}" dt="2022-03-14T14:02:08.554" v="153"/>
          <ac:spMkLst>
            <pc:docMk/>
            <pc:sldMk cId="315924770" sldId="75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15T00:25:59.668" v="855" actId="114"/>
        <pc:sldMkLst>
          <pc:docMk/>
          <pc:sldMk cId="2375869045" sldId="755"/>
        </pc:sldMkLst>
        <pc:spChg chg="mod">
          <ac:chgData name="Alfred Asterjadhi" userId="39de57b9-85c0-4fd1-aaac-8ca2b6560ad0" providerId="ADAL" clId="{FDB479F4-74BA-4CDD-9500-19B0337B71F0}" dt="2022-03-15T00:25:59.668" v="855" actId="114"/>
          <ac:spMkLst>
            <pc:docMk/>
            <pc:sldMk cId="2375869045" sldId="75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14T14:06:53.435" v="269"/>
        <pc:sldMkLst>
          <pc:docMk/>
          <pc:sldMk cId="1232775085" sldId="757"/>
        </pc:sldMkLst>
        <pc:spChg chg="mod">
          <ac:chgData name="Alfred Asterjadhi" userId="39de57b9-85c0-4fd1-aaac-8ca2b6560ad0" providerId="ADAL" clId="{FDB479F4-74BA-4CDD-9500-19B0337B71F0}" dt="2022-03-14T14:06:53.435" v="269"/>
          <ac:spMkLst>
            <pc:docMk/>
            <pc:sldMk cId="1232775085" sldId="75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14T14:49:33.727" v="650"/>
        <pc:sldMkLst>
          <pc:docMk/>
          <pc:sldMk cId="2656869546" sldId="758"/>
        </pc:sldMkLst>
        <pc:spChg chg="mod">
          <ac:chgData name="Alfred Asterjadhi" userId="39de57b9-85c0-4fd1-aaac-8ca2b6560ad0" providerId="ADAL" clId="{FDB479F4-74BA-4CDD-9500-19B0337B71F0}" dt="2022-03-14T14:49:33.727" v="650"/>
          <ac:spMkLst>
            <pc:docMk/>
            <pc:sldMk cId="2656869546" sldId="758"/>
            <ac:spMk id="3" creationId="{7D8A6A32-A431-4804-9776-9C8FB201518F}"/>
          </ac:spMkLst>
        </pc:spChg>
      </pc:sldChg>
      <pc:sldChg chg="modSp mod">
        <pc:chgData name="Alfred Asterjadhi" userId="39de57b9-85c0-4fd1-aaac-8ca2b6560ad0" providerId="ADAL" clId="{FDB479F4-74BA-4CDD-9500-19B0337B71F0}" dt="2022-03-14T14:12:50.264" v="320"/>
        <pc:sldMkLst>
          <pc:docMk/>
          <pc:sldMk cId="1441971417" sldId="759"/>
        </pc:sldMkLst>
        <pc:spChg chg="mod">
          <ac:chgData name="Alfred Asterjadhi" userId="39de57b9-85c0-4fd1-aaac-8ca2b6560ad0" providerId="ADAL" clId="{FDB479F4-74BA-4CDD-9500-19B0337B71F0}" dt="2022-03-14T14:12:50.264" v="320"/>
          <ac:spMkLst>
            <pc:docMk/>
            <pc:sldMk cId="1441971417" sldId="759"/>
            <ac:spMk id="3" creationId="{C53D19CD-EBED-4FFD-A03F-127598D9EA0C}"/>
          </ac:spMkLst>
        </pc:spChg>
      </pc:sldChg>
      <pc:sldChg chg="modSp mod">
        <pc:chgData name="Alfred Asterjadhi" userId="39de57b9-85c0-4fd1-aaac-8ca2b6560ad0" providerId="ADAL" clId="{FDB479F4-74BA-4CDD-9500-19B0337B71F0}" dt="2022-03-21T19:17:35.190" v="964" actId="13926"/>
        <pc:sldMkLst>
          <pc:docMk/>
          <pc:sldMk cId="2483153538" sldId="760"/>
        </pc:sldMkLst>
        <pc:spChg chg="mod">
          <ac:chgData name="Alfred Asterjadhi" userId="39de57b9-85c0-4fd1-aaac-8ca2b6560ad0" providerId="ADAL" clId="{FDB479F4-74BA-4CDD-9500-19B0337B71F0}" dt="2022-03-21T19:17:35.190" v="964" actId="13926"/>
          <ac:spMkLst>
            <pc:docMk/>
            <pc:sldMk cId="2483153538" sldId="760"/>
            <ac:spMk id="3" creationId="{C9808A86-5C83-4950-8418-D154BEC35C9B}"/>
          </ac:spMkLst>
        </pc:spChg>
      </pc:sldChg>
      <pc:sldChg chg="modSp mod">
        <pc:chgData name="Alfred Asterjadhi" userId="39de57b9-85c0-4fd1-aaac-8ca2b6560ad0" providerId="ADAL" clId="{FDB479F4-74BA-4CDD-9500-19B0337B71F0}" dt="2022-03-28T20:38:22.304" v="3699" actId="20577"/>
        <pc:sldMkLst>
          <pc:docMk/>
          <pc:sldMk cId="725186099" sldId="761"/>
        </pc:sldMkLst>
        <pc:spChg chg="mod">
          <ac:chgData name="Alfred Asterjadhi" userId="39de57b9-85c0-4fd1-aaac-8ca2b6560ad0" providerId="ADAL" clId="{FDB479F4-74BA-4CDD-9500-19B0337B71F0}" dt="2022-03-28T20:38:22.304" v="3699" actId="20577"/>
          <ac:spMkLst>
            <pc:docMk/>
            <pc:sldMk cId="725186099" sldId="761"/>
            <ac:spMk id="3" creationId="{C9808A86-5C83-4950-8418-D154BEC35C9B}"/>
          </ac:spMkLst>
        </pc:spChg>
      </pc:sldChg>
      <pc:sldChg chg="modSp mod">
        <pc:chgData name="Alfred Asterjadhi" userId="39de57b9-85c0-4fd1-aaac-8ca2b6560ad0" providerId="ADAL" clId="{FDB479F4-74BA-4CDD-9500-19B0337B71F0}" dt="2022-03-28T20:41:37.915" v="3702" actId="20577"/>
        <pc:sldMkLst>
          <pc:docMk/>
          <pc:sldMk cId="165533361" sldId="762"/>
        </pc:sldMkLst>
        <pc:spChg chg="mod">
          <ac:chgData name="Alfred Asterjadhi" userId="39de57b9-85c0-4fd1-aaac-8ca2b6560ad0" providerId="ADAL" clId="{FDB479F4-74BA-4CDD-9500-19B0337B71F0}" dt="2022-03-28T20:41:37.915" v="3702" actId="20577"/>
          <ac:spMkLst>
            <pc:docMk/>
            <pc:sldMk cId="165533361" sldId="762"/>
            <ac:spMk id="3" creationId="{B946A08E-D823-4E69-9597-68FDD3954CC5}"/>
          </ac:spMkLst>
        </pc:spChg>
      </pc:sldChg>
      <pc:sldChg chg="modSp new mod">
        <pc:chgData name="Alfred Asterjadhi" userId="39de57b9-85c0-4fd1-aaac-8ca2b6560ad0" providerId="ADAL" clId="{FDB479F4-74BA-4CDD-9500-19B0337B71F0}" dt="2022-03-14T14:47:19.979" v="620"/>
        <pc:sldMkLst>
          <pc:docMk/>
          <pc:sldMk cId="597259510" sldId="763"/>
        </pc:sldMkLst>
        <pc:spChg chg="mod">
          <ac:chgData name="Alfred Asterjadhi" userId="39de57b9-85c0-4fd1-aaac-8ca2b6560ad0" providerId="ADAL" clId="{FDB479F4-74BA-4CDD-9500-19B0337B71F0}" dt="2022-03-14T12:47:56.492" v="5" actId="6549"/>
          <ac:spMkLst>
            <pc:docMk/>
            <pc:sldMk cId="597259510" sldId="763"/>
            <ac:spMk id="2" creationId="{D427F5BB-AE65-40E6-9645-28679BBA5139}"/>
          </ac:spMkLst>
        </pc:spChg>
        <pc:spChg chg="mod">
          <ac:chgData name="Alfred Asterjadhi" userId="39de57b9-85c0-4fd1-aaac-8ca2b6560ad0" providerId="ADAL" clId="{FDB479F4-74BA-4CDD-9500-19B0337B71F0}" dt="2022-03-14T14:47:19.979" v="620"/>
          <ac:spMkLst>
            <pc:docMk/>
            <pc:sldMk cId="597259510" sldId="763"/>
            <ac:spMk id="3" creationId="{262A27B5-2F61-4A86-8E29-6C547C6763BC}"/>
          </ac:spMkLst>
        </pc:spChg>
      </pc:sldChg>
      <pc:sldChg chg="modSp add mod">
        <pc:chgData name="Alfred Asterjadhi" userId="39de57b9-85c0-4fd1-aaac-8ca2b6560ad0" providerId="ADAL" clId="{FDB479F4-74BA-4CDD-9500-19B0337B71F0}" dt="2022-04-01T17:29:12.639" v="5706" actId="20577"/>
        <pc:sldMkLst>
          <pc:docMk/>
          <pc:sldMk cId="804035742" sldId="764"/>
        </pc:sldMkLst>
        <pc:spChg chg="mod">
          <ac:chgData name="Alfred Asterjadhi" userId="39de57b9-85c0-4fd1-aaac-8ca2b6560ad0" providerId="ADAL" clId="{FDB479F4-74BA-4CDD-9500-19B0337B71F0}" dt="2022-04-01T17:29:12.639" v="5706" actId="20577"/>
          <ac:spMkLst>
            <pc:docMk/>
            <pc:sldMk cId="804035742" sldId="76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FDB479F4-74BA-4CDD-9500-19B0337B71F0}" dt="2022-03-29T22:10:57.761" v="3879" actId="6549"/>
        <pc:sldMkLst>
          <pc:docMk/>
          <pc:sldMk cId="637428776" sldId="765"/>
        </pc:sldMkLst>
        <pc:spChg chg="mod">
          <ac:chgData name="Alfred Asterjadhi" userId="39de57b9-85c0-4fd1-aaac-8ca2b6560ad0" providerId="ADAL" clId="{FDB479F4-74BA-4CDD-9500-19B0337B71F0}" dt="2022-03-22T22:58:02.657" v="1223" actId="20577"/>
          <ac:spMkLst>
            <pc:docMk/>
            <pc:sldMk cId="637428776" sldId="765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3-29T22:10:57.761" v="3879" actId="6549"/>
          <ac:spMkLst>
            <pc:docMk/>
            <pc:sldMk cId="637428776" sldId="76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3-29T16:51:47.275" v="3720" actId="403"/>
        <pc:sldMkLst>
          <pc:docMk/>
          <pc:sldMk cId="556125321" sldId="766"/>
        </pc:sldMkLst>
        <pc:spChg chg="mod">
          <ac:chgData name="Alfred Asterjadhi" userId="39de57b9-85c0-4fd1-aaac-8ca2b6560ad0" providerId="ADAL" clId="{FDB479F4-74BA-4CDD-9500-19B0337B71F0}" dt="2022-03-22T23:05:19.650" v="1373" actId="20577"/>
          <ac:spMkLst>
            <pc:docMk/>
            <pc:sldMk cId="556125321" sldId="766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3-29T16:51:47.275" v="3720" actId="403"/>
          <ac:spMkLst>
            <pc:docMk/>
            <pc:sldMk cId="556125321" sldId="76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3-31T16:24:17.127" v="5693" actId="6549"/>
        <pc:sldMkLst>
          <pc:docMk/>
          <pc:sldMk cId="2027123451" sldId="767"/>
        </pc:sldMkLst>
        <pc:spChg chg="mod">
          <ac:chgData name="Alfred Asterjadhi" userId="39de57b9-85c0-4fd1-aaac-8ca2b6560ad0" providerId="ADAL" clId="{FDB479F4-74BA-4CDD-9500-19B0337B71F0}" dt="2022-03-31T16:24:13.757" v="5692" actId="6549"/>
          <ac:spMkLst>
            <pc:docMk/>
            <pc:sldMk cId="2027123451" sldId="767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3-31T16:24:17.127" v="5693" actId="6549"/>
          <ac:spMkLst>
            <pc:docMk/>
            <pc:sldMk cId="2027123451" sldId="767"/>
            <ac:spMk id="10" creationId="{99A414B4-2CCE-47B7-A036-CF3630BA2538}"/>
          </ac:spMkLst>
        </pc:spChg>
      </pc:sldChg>
      <pc:sldChg chg="addSp delSp modSp new mod">
        <pc:chgData name="Alfred Asterjadhi" userId="39de57b9-85c0-4fd1-aaac-8ca2b6560ad0" providerId="ADAL" clId="{FDB479F4-74BA-4CDD-9500-19B0337B71F0}" dt="2022-03-31T16:24:29.969" v="5695" actId="20577"/>
        <pc:sldMkLst>
          <pc:docMk/>
          <pc:sldMk cId="2299072198" sldId="768"/>
        </pc:sldMkLst>
        <pc:spChg chg="mod">
          <ac:chgData name="Alfred Asterjadhi" userId="39de57b9-85c0-4fd1-aaac-8ca2b6560ad0" providerId="ADAL" clId="{FDB479F4-74BA-4CDD-9500-19B0337B71F0}" dt="2022-03-31T16:24:29.969" v="5695" actId="20577"/>
          <ac:spMkLst>
            <pc:docMk/>
            <pc:sldMk cId="2299072198" sldId="768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3-31T14:33:22.504" v="5479" actId="20577"/>
          <ac:spMkLst>
            <pc:docMk/>
            <pc:sldMk cId="2299072198" sldId="768"/>
            <ac:spMk id="3" creationId="{93EB16D6-11CB-4092-9D44-C889CC5233EA}"/>
          </ac:spMkLst>
        </pc:spChg>
        <pc:spChg chg="add del">
          <ac:chgData name="Alfred Asterjadhi" userId="39de57b9-85c0-4fd1-aaac-8ca2b6560ad0" providerId="ADAL" clId="{FDB479F4-74BA-4CDD-9500-19B0337B71F0}" dt="2022-03-24T16:51:08.038" v="1566"/>
          <ac:spMkLst>
            <pc:docMk/>
            <pc:sldMk cId="2299072198" sldId="768"/>
            <ac:spMk id="7" creationId="{F758AE50-8457-4982-8CD8-81C4A598553F}"/>
          </ac:spMkLst>
        </pc:spChg>
        <pc:graphicFrameChg chg="add del mod">
          <ac:chgData name="Alfred Asterjadhi" userId="39de57b9-85c0-4fd1-aaac-8ca2b6560ad0" providerId="ADAL" clId="{FDB479F4-74BA-4CDD-9500-19B0337B71F0}" dt="2022-03-24T16:59:21.720" v="1759"/>
          <ac:graphicFrameMkLst>
            <pc:docMk/>
            <pc:sldMk cId="2299072198" sldId="768"/>
            <ac:graphicFrameMk id="8" creationId="{39CD56BB-69C9-48F3-A6E6-6C9C15803626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3-24T17:07:41.805" v="1975"/>
          <ac:graphicFrameMkLst>
            <pc:docMk/>
            <pc:sldMk cId="2299072198" sldId="768"/>
            <ac:graphicFrameMk id="9" creationId="{F88332AC-5156-4382-8BF5-419043EFA840}"/>
          </ac:graphicFrameMkLst>
        </pc:graphicFrameChg>
      </pc:sldChg>
      <pc:sldChg chg="addSp delSp modSp add mod">
        <pc:chgData name="Alfred Asterjadhi" userId="39de57b9-85c0-4fd1-aaac-8ca2b6560ad0" providerId="ADAL" clId="{FDB479F4-74BA-4CDD-9500-19B0337B71F0}" dt="2022-03-31T16:24:42.131" v="5696" actId="20577"/>
        <pc:sldMkLst>
          <pc:docMk/>
          <pc:sldMk cId="373161124" sldId="769"/>
        </pc:sldMkLst>
        <pc:spChg chg="mod">
          <ac:chgData name="Alfred Asterjadhi" userId="39de57b9-85c0-4fd1-aaac-8ca2b6560ad0" providerId="ADAL" clId="{FDB479F4-74BA-4CDD-9500-19B0337B71F0}" dt="2022-03-31T16:24:42.131" v="5696" actId="20577"/>
          <ac:spMkLst>
            <pc:docMk/>
            <pc:sldMk cId="373161124" sldId="769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3-30T18:17:32.442" v="4771" actId="6549"/>
          <ac:spMkLst>
            <pc:docMk/>
            <pc:sldMk cId="373161124" sldId="769"/>
            <ac:spMk id="3" creationId="{93EB16D6-11CB-4092-9D44-C889CC5233EA}"/>
          </ac:spMkLst>
        </pc:spChg>
        <pc:graphicFrameChg chg="add del mod">
          <ac:chgData name="Alfred Asterjadhi" userId="39de57b9-85c0-4fd1-aaac-8ca2b6560ad0" providerId="ADAL" clId="{FDB479F4-74BA-4CDD-9500-19B0337B71F0}" dt="2022-03-24T17:31:28.598" v="2373"/>
          <ac:graphicFrameMkLst>
            <pc:docMk/>
            <pc:sldMk cId="373161124" sldId="769"/>
            <ac:graphicFrameMk id="7" creationId="{F4ED777F-CD45-413B-8C43-E1443B0646EC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3-24T17:34:50.546" v="2463"/>
          <ac:graphicFrameMkLst>
            <pc:docMk/>
            <pc:sldMk cId="373161124" sldId="769"/>
            <ac:graphicFrameMk id="8" creationId="{2A81BFA3-D92C-408E-B2AA-ACAA5DE1A85B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3-31T16:24:52.344" v="5697" actId="20577"/>
        <pc:sldMkLst>
          <pc:docMk/>
          <pc:sldMk cId="1709531596" sldId="770"/>
        </pc:sldMkLst>
        <pc:spChg chg="mod">
          <ac:chgData name="Alfred Asterjadhi" userId="39de57b9-85c0-4fd1-aaac-8ca2b6560ad0" providerId="ADAL" clId="{FDB479F4-74BA-4CDD-9500-19B0337B71F0}" dt="2022-03-31T16:24:52.344" v="5697" actId="20577"/>
          <ac:spMkLst>
            <pc:docMk/>
            <pc:sldMk cId="1709531596" sldId="770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3-30T18:58:55.989" v="5305" actId="114"/>
          <ac:spMkLst>
            <pc:docMk/>
            <pc:sldMk cId="1709531596" sldId="770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3-31T16:24:56.504" v="5698" actId="20577"/>
        <pc:sldMkLst>
          <pc:docMk/>
          <pc:sldMk cId="3198281512" sldId="771"/>
        </pc:sldMkLst>
        <pc:spChg chg="mod">
          <ac:chgData name="Alfred Asterjadhi" userId="39de57b9-85c0-4fd1-aaac-8ca2b6560ad0" providerId="ADAL" clId="{FDB479F4-74BA-4CDD-9500-19B0337B71F0}" dt="2022-03-31T16:24:56.504" v="5698" actId="20577"/>
          <ac:spMkLst>
            <pc:docMk/>
            <pc:sldMk cId="3198281512" sldId="771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3-30T18:08:23.102" v="4620" actId="21"/>
          <ac:spMkLst>
            <pc:docMk/>
            <pc:sldMk cId="3198281512" sldId="771"/>
            <ac:spMk id="3" creationId="{93EB16D6-11CB-4092-9D44-C889CC5233EA}"/>
          </ac:spMkLst>
        </pc:spChg>
        <pc:graphicFrameChg chg="add del mod">
          <ac:chgData name="Alfred Asterjadhi" userId="39de57b9-85c0-4fd1-aaac-8ca2b6560ad0" providerId="ADAL" clId="{FDB479F4-74BA-4CDD-9500-19B0337B71F0}" dt="2022-03-25T02:00:24.825" v="3125"/>
          <ac:graphicFrameMkLst>
            <pc:docMk/>
            <pc:sldMk cId="3198281512" sldId="771"/>
            <ac:graphicFrameMk id="7" creationId="{44EAF9D0-690D-488C-BCB3-3ACA2AB1E72C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3-31T16:24:59.968" v="5699" actId="20577"/>
        <pc:sldMkLst>
          <pc:docMk/>
          <pc:sldMk cId="1453109721" sldId="772"/>
        </pc:sldMkLst>
        <pc:spChg chg="mod">
          <ac:chgData name="Alfred Asterjadhi" userId="39de57b9-85c0-4fd1-aaac-8ca2b6560ad0" providerId="ADAL" clId="{FDB479F4-74BA-4CDD-9500-19B0337B71F0}" dt="2022-03-31T16:24:59.968" v="5699" actId="20577"/>
          <ac:spMkLst>
            <pc:docMk/>
            <pc:sldMk cId="1453109721" sldId="772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3-31T14:29:55.951" v="5427" actId="20577"/>
          <ac:spMkLst>
            <pc:docMk/>
            <pc:sldMk cId="1453109721" sldId="77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FDB479F4-74BA-4CDD-9500-19B0337B71F0}" dt="2022-03-31T14:12:02.404" v="5398" actId="6549"/>
        <pc:sldMkLst>
          <pc:docMk/>
          <pc:sldMk cId="2320054578" sldId="773"/>
        </pc:sldMkLst>
        <pc:spChg chg="mod">
          <ac:chgData name="Alfred Asterjadhi" userId="39de57b9-85c0-4fd1-aaac-8ca2b6560ad0" providerId="ADAL" clId="{FDB479F4-74BA-4CDD-9500-19B0337B71F0}" dt="2022-03-29T16:51:30.508" v="3714" actId="20577"/>
          <ac:spMkLst>
            <pc:docMk/>
            <pc:sldMk cId="2320054578" sldId="773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3-31T14:12:02.404" v="5398" actId="6549"/>
          <ac:spMkLst>
            <pc:docMk/>
            <pc:sldMk cId="2320054578" sldId="773"/>
            <ac:spMk id="10" creationId="{99A414B4-2CCE-47B7-A036-CF3630BA2538}"/>
          </ac:spMkLst>
        </pc:spChg>
      </pc:sldChg>
      <pc:sldChg chg="new del">
        <pc:chgData name="Alfred Asterjadhi" userId="39de57b9-85c0-4fd1-aaac-8ca2b6560ad0" providerId="ADAL" clId="{FDB479F4-74BA-4CDD-9500-19B0337B71F0}" dt="2022-03-30T16:46:31.839" v="3967" actId="47"/>
        <pc:sldMkLst>
          <pc:docMk/>
          <pc:sldMk cId="2265838617" sldId="774"/>
        </pc:sldMkLst>
      </pc:sldChg>
      <pc:sldChg chg="addSp delSp modSp add mod">
        <pc:chgData name="Alfred Asterjadhi" userId="39de57b9-85c0-4fd1-aaac-8ca2b6560ad0" providerId="ADAL" clId="{FDB479F4-74BA-4CDD-9500-19B0337B71F0}" dt="2022-03-31T16:25:03.634" v="5700" actId="20577"/>
        <pc:sldMkLst>
          <pc:docMk/>
          <pc:sldMk cId="491324814" sldId="775"/>
        </pc:sldMkLst>
        <pc:spChg chg="mod">
          <ac:chgData name="Alfred Asterjadhi" userId="39de57b9-85c0-4fd1-aaac-8ca2b6560ad0" providerId="ADAL" clId="{FDB479F4-74BA-4CDD-9500-19B0337B71F0}" dt="2022-03-31T16:25:03.634" v="5700" actId="20577"/>
          <ac:spMkLst>
            <pc:docMk/>
            <pc:sldMk cId="491324814" sldId="775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3-30T18:59:44.908" v="5390" actId="20577"/>
          <ac:spMkLst>
            <pc:docMk/>
            <pc:sldMk cId="491324814" sldId="775"/>
            <ac:spMk id="3" creationId="{93EB16D6-11CB-4092-9D44-C889CC5233EA}"/>
          </ac:spMkLst>
        </pc:spChg>
        <pc:graphicFrameChg chg="add del mod">
          <ac:chgData name="Alfred Asterjadhi" userId="39de57b9-85c0-4fd1-aaac-8ca2b6560ad0" providerId="ADAL" clId="{FDB479F4-74BA-4CDD-9500-19B0337B71F0}" dt="2022-03-30T17:13:54.785" v="4221"/>
          <ac:graphicFrameMkLst>
            <pc:docMk/>
            <pc:sldMk cId="491324814" sldId="775"/>
            <ac:graphicFrameMk id="7" creationId="{102D2D37-E749-43C6-9D61-1D13FECA46CE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3-30T18:36:41.931" v="4848"/>
          <ac:graphicFrameMkLst>
            <pc:docMk/>
            <pc:sldMk cId="491324814" sldId="775"/>
            <ac:graphicFrameMk id="8" creationId="{6FE81110-2881-4504-AB04-4A346B5FE85B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3-30T18:38:28.199" v="4874"/>
          <ac:graphicFrameMkLst>
            <pc:docMk/>
            <pc:sldMk cId="491324814" sldId="775"/>
            <ac:graphicFrameMk id="9" creationId="{3046D96B-BE18-48AE-888C-D72910DDF525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3-30T18:40:33.989" v="4921"/>
          <ac:graphicFrameMkLst>
            <pc:docMk/>
            <pc:sldMk cId="491324814" sldId="775"/>
            <ac:graphicFrameMk id="10" creationId="{A7BD8C7E-A250-4EED-947E-091D0A73E210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3-31T15:44:31.543" v="5690" actId="20577"/>
        <pc:sldMkLst>
          <pc:docMk/>
          <pc:sldMk cId="1853217536" sldId="776"/>
        </pc:sldMkLst>
        <pc:spChg chg="mod">
          <ac:chgData name="Alfred Asterjadhi" userId="39de57b9-85c0-4fd1-aaac-8ca2b6560ad0" providerId="ADAL" clId="{FDB479F4-74BA-4CDD-9500-19B0337B71F0}" dt="2022-03-31T15:13:54.187" v="5617" actId="207"/>
          <ac:spMkLst>
            <pc:docMk/>
            <pc:sldMk cId="1853217536" sldId="776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3-31T15:44:31.543" v="5690" actId="20577"/>
          <ac:spMkLst>
            <pc:docMk/>
            <pc:sldMk cId="1853217536" sldId="776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FDB479F4-74BA-4CDD-9500-19B0337B71F0}" dt="2022-04-01T00:03:16.370" v="570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FDB479F4-74BA-4CDD-9500-19B0337B71F0}" dt="2022-04-01T00:03:16.370" v="570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C489C69-139F-4CC2-9B7D-F9075AFF035B}"/>
    <pc:docChg chg="undo custSel addSld modSld">
      <pc:chgData name="Alfred Asterjadhi" userId="39de57b9-85c0-4fd1-aaac-8ca2b6560ad0" providerId="ADAL" clId="{6C489C69-139F-4CC2-9B7D-F9075AFF035B}" dt="2021-09-30T21:53:13.737" v="394" actId="20577"/>
      <pc:docMkLst>
        <pc:docMk/>
      </pc:docMkLst>
      <pc:sldChg chg="modSp add mod">
        <pc:chgData name="Alfred Asterjadhi" userId="39de57b9-85c0-4fd1-aaac-8ca2b6560ad0" providerId="ADAL" clId="{6C489C69-139F-4CC2-9B7D-F9075AFF035B}" dt="2021-09-28T02:44:02.400" v="14" actId="20577"/>
        <pc:sldMkLst>
          <pc:docMk/>
          <pc:sldMk cId="3215898965" sldId="674"/>
        </pc:sldMkLst>
        <pc:spChg chg="mod">
          <ac:chgData name="Alfred Asterjadhi" userId="39de57b9-85c0-4fd1-aaac-8ca2b6560ad0" providerId="ADAL" clId="{6C489C69-139F-4CC2-9B7D-F9075AFF035B}" dt="2021-09-28T02:44:02.400" v="14" actId="20577"/>
          <ac:spMkLst>
            <pc:docMk/>
            <pc:sldMk cId="3215898965" sldId="674"/>
            <ac:spMk id="6" creationId="{7488035E-BDAD-477C-AA55-E8989C4B7B8C}"/>
          </ac:spMkLst>
        </pc:spChg>
        <pc:spChg chg="mod">
          <ac:chgData name="Alfred Asterjadhi" userId="39de57b9-85c0-4fd1-aaac-8ca2b6560ad0" providerId="ADAL" clId="{6C489C69-139F-4CC2-9B7D-F9075AFF035B}" dt="2021-09-28T02:43:48.457" v="6" actId="20577"/>
          <ac:spMkLst>
            <pc:docMk/>
            <pc:sldMk cId="3215898965" sldId="67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6C489C69-139F-4CC2-9B7D-F9075AFF035B}" dt="2021-09-28T15:21:02.616" v="212" actId="403"/>
        <pc:sldMkLst>
          <pc:docMk/>
          <pc:sldMk cId="2567895018" sldId="675"/>
        </pc:sldMkLst>
        <pc:spChg chg="mod">
          <ac:chgData name="Alfred Asterjadhi" userId="39de57b9-85c0-4fd1-aaac-8ca2b6560ad0" providerId="ADAL" clId="{6C489C69-139F-4CC2-9B7D-F9075AFF035B}" dt="2021-09-28T02:44:13.842" v="27" actId="20577"/>
          <ac:spMkLst>
            <pc:docMk/>
            <pc:sldMk cId="2567895018" sldId="675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02:44:09.836" v="25" actId="20577"/>
          <ac:spMkLst>
            <pc:docMk/>
            <pc:sldMk cId="2567895018" sldId="675"/>
            <ac:spMk id="6" creationId="{B63EF7E7-1362-4206-B209-115D49A6AA5A}"/>
          </ac:spMkLst>
        </pc:spChg>
        <pc:spChg chg="mod">
          <ac:chgData name="Alfred Asterjadhi" userId="39de57b9-85c0-4fd1-aaac-8ca2b6560ad0" providerId="ADAL" clId="{6C489C69-139F-4CC2-9B7D-F9075AFF035B}" dt="2021-09-28T15:21:02.616" v="212" actId="403"/>
          <ac:spMkLst>
            <pc:docMk/>
            <pc:sldMk cId="2567895018" sldId="67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28T15:30:19.723" v="280" actId="20577"/>
        <pc:sldMkLst>
          <pc:docMk/>
          <pc:sldMk cId="1977230471" sldId="676"/>
        </pc:sldMkLst>
        <pc:spChg chg="mod">
          <ac:chgData name="Alfred Asterjadhi" userId="39de57b9-85c0-4fd1-aaac-8ca2b6560ad0" providerId="ADAL" clId="{6C489C69-139F-4CC2-9B7D-F9075AFF035B}" dt="2021-09-28T02:45:02.653" v="50" actId="20577"/>
          <ac:spMkLst>
            <pc:docMk/>
            <pc:sldMk cId="1977230471" sldId="676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15:30:19.723" v="280" actId="20577"/>
          <ac:spMkLst>
            <pc:docMk/>
            <pc:sldMk cId="1977230471" sldId="67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53:13.737" v="394" actId="20577"/>
        <pc:sldMkLst>
          <pc:docMk/>
          <pc:sldMk cId="859615837" sldId="677"/>
        </pc:sldMkLst>
        <pc:spChg chg="mod">
          <ac:chgData name="Alfred Asterjadhi" userId="39de57b9-85c0-4fd1-aaac-8ca2b6560ad0" providerId="ADAL" clId="{6C489C69-139F-4CC2-9B7D-F9075AFF035B}" dt="2021-09-28T15:29:47.260" v="270" actId="20577"/>
          <ac:spMkLst>
            <pc:docMk/>
            <pc:sldMk cId="859615837" sldId="677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53:13.737" v="394" actId="20577"/>
          <ac:spMkLst>
            <pc:docMk/>
            <pc:sldMk cId="859615837" sldId="67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46:52.423" v="317" actId="20577"/>
        <pc:sldMkLst>
          <pc:docMk/>
          <pc:sldMk cId="3512849412" sldId="678"/>
        </pc:sldMkLst>
        <pc:spChg chg="mod">
          <ac:chgData name="Alfred Asterjadhi" userId="39de57b9-85c0-4fd1-aaac-8ca2b6560ad0" providerId="ADAL" clId="{6C489C69-139F-4CC2-9B7D-F9075AFF035B}" dt="2021-09-30T21:45:36.591" v="296" actId="20577"/>
          <ac:spMkLst>
            <pc:docMk/>
            <pc:sldMk cId="3512849412" sldId="678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46:52.423" v="317" actId="20577"/>
          <ac:spMkLst>
            <pc:docMk/>
            <pc:sldMk cId="3512849412" sldId="678"/>
            <ac:spMk id="10" creationId="{99A414B4-2CCE-47B7-A036-CF3630BA2538}"/>
          </ac:spMkLst>
        </pc:spChg>
      </pc:sldChg>
    </pc:docChg>
  </pc:docChgLst>
  <pc:docChgLst>
    <pc:chgData name="Alfred Asterjadhi" userId="39de57b9-85c0-4fd1-aaac-8ca2b6560ad0" providerId="ADAL" clId="{78733081-F586-4074-AC0F-8E185683156A}"/>
    <pc:docChg chg="undo custSel addSld delSld modSld sldOrd modMainMaster">
      <pc:chgData name="Alfred Asterjadhi" userId="39de57b9-85c0-4fd1-aaac-8ca2b6560ad0" providerId="ADAL" clId="{78733081-F586-4074-AC0F-8E185683156A}" dt="2021-09-17T22:15:09.629" v="2169" actId="20577"/>
      <pc:docMkLst>
        <pc:docMk/>
      </pc:docMkLst>
      <pc:sldChg chg="new del ord">
        <pc:chgData name="Alfred Asterjadhi" userId="39de57b9-85c0-4fd1-aaac-8ca2b6560ad0" providerId="ADAL" clId="{78733081-F586-4074-AC0F-8E185683156A}" dt="2021-09-16T16:27:37.203" v="676" actId="47"/>
        <pc:sldMkLst>
          <pc:docMk/>
          <pc:sldMk cId="2370996414" sldId="662"/>
        </pc:sldMkLst>
      </pc:sldChg>
      <pc:sldChg chg="addSp delSp modSp new del">
        <pc:chgData name="Alfred Asterjadhi" userId="39de57b9-85c0-4fd1-aaac-8ca2b6560ad0" providerId="ADAL" clId="{78733081-F586-4074-AC0F-8E185683156A}" dt="2021-09-16T17:06:06.260" v="1145" actId="47"/>
        <pc:sldMkLst>
          <pc:docMk/>
          <pc:sldMk cId="131673124" sldId="663"/>
        </pc:sldMkLst>
        <pc:spChg chg="del">
          <ac:chgData name="Alfred Asterjadhi" userId="39de57b9-85c0-4fd1-aaac-8ca2b6560ad0" providerId="ADAL" clId="{78733081-F586-4074-AC0F-8E185683156A}" dt="2021-09-15T23:36:24.173" v="2"/>
          <ac:spMkLst>
            <pc:docMk/>
            <pc:sldMk cId="131673124" sldId="663"/>
            <ac:spMk id="3" creationId="{3AEF26D8-2A90-4B3C-86F3-9B9F3CA4AB26}"/>
          </ac:spMkLst>
        </pc:spChg>
        <pc:graphicFrameChg chg="add mod">
          <ac:chgData name="Alfred Asterjadhi" userId="39de57b9-85c0-4fd1-aaac-8ca2b6560ad0" providerId="ADAL" clId="{78733081-F586-4074-AC0F-8E185683156A}" dt="2021-09-15T23:36:24.173" v="2"/>
          <ac:graphicFrameMkLst>
            <pc:docMk/>
            <pc:sldMk cId="131673124" sldId="663"/>
            <ac:graphicFrameMk id="7" creationId="{35256C46-51B7-4A62-962C-5873766EE7A8}"/>
          </ac:graphicFrameMkLst>
        </pc:graphicFrameChg>
      </pc:sldChg>
      <pc:sldChg chg="modSp new del mod ord">
        <pc:chgData name="Alfred Asterjadhi" userId="39de57b9-85c0-4fd1-aaac-8ca2b6560ad0" providerId="ADAL" clId="{78733081-F586-4074-AC0F-8E185683156A}" dt="2021-09-16T16:58:39.025" v="901" actId="47"/>
        <pc:sldMkLst>
          <pc:docMk/>
          <pc:sldMk cId="3242539146" sldId="664"/>
        </pc:sldMkLst>
        <pc:spChg chg="mod">
          <ac:chgData name="Alfred Asterjadhi" userId="39de57b9-85c0-4fd1-aaac-8ca2b6560ad0" providerId="ADAL" clId="{78733081-F586-4074-AC0F-8E185683156A}" dt="2021-09-16T15:49:08.586" v="55" actId="400"/>
          <ac:spMkLst>
            <pc:docMk/>
            <pc:sldMk cId="3242539146" sldId="664"/>
            <ac:spMk id="3" creationId="{358B9AF7-6BB1-4FF1-8D6D-8CECB620C7DD}"/>
          </ac:spMkLst>
        </pc:spChg>
      </pc:sldChg>
      <pc:sldChg chg="modSp new del mod">
        <pc:chgData name="Alfred Asterjadhi" userId="39de57b9-85c0-4fd1-aaac-8ca2b6560ad0" providerId="ADAL" clId="{78733081-F586-4074-AC0F-8E185683156A}" dt="2021-09-16T17:00:19.141" v="902" actId="47"/>
        <pc:sldMkLst>
          <pc:docMk/>
          <pc:sldMk cId="1218845300" sldId="665"/>
        </pc:sldMkLst>
        <pc:spChg chg="mod">
          <ac:chgData name="Alfred Asterjadhi" userId="39de57b9-85c0-4fd1-aaac-8ca2b6560ad0" providerId="ADAL" clId="{78733081-F586-4074-AC0F-8E185683156A}" dt="2021-09-16T16:18:00.904" v="62" actId="1076"/>
          <ac:spMkLst>
            <pc:docMk/>
            <pc:sldMk cId="1218845300" sldId="665"/>
            <ac:spMk id="3" creationId="{DDCED07A-9F94-417F-B464-36EFF618B101}"/>
          </ac:spMkLst>
        </pc:spChg>
      </pc:sldChg>
      <pc:sldChg chg="modSp add mod">
        <pc:chgData name="Alfred Asterjadhi" userId="39de57b9-85c0-4fd1-aaac-8ca2b6560ad0" providerId="ADAL" clId="{78733081-F586-4074-AC0F-8E185683156A}" dt="2021-09-16T16:18:33.493" v="65" actId="20577"/>
        <pc:sldMkLst>
          <pc:docMk/>
          <pc:sldMk cId="263704962" sldId="666"/>
        </pc:sldMkLst>
        <pc:spChg chg="mod">
          <ac:chgData name="Alfred Asterjadhi" userId="39de57b9-85c0-4fd1-aaac-8ca2b6560ad0" providerId="ADAL" clId="{78733081-F586-4074-AC0F-8E185683156A}" dt="2021-09-16T16:18:33.493" v="65" actId="20577"/>
          <ac:spMkLst>
            <pc:docMk/>
            <pc:sldMk cId="263704962" sldId="66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78733081-F586-4074-AC0F-8E185683156A}" dt="2021-09-17T18:31:20.079" v="2162" actId="20577"/>
        <pc:sldMkLst>
          <pc:docMk/>
          <pc:sldMk cId="2864613985" sldId="667"/>
        </pc:sldMkLst>
        <pc:spChg chg="mod">
          <ac:chgData name="Alfred Asterjadhi" userId="39de57b9-85c0-4fd1-aaac-8ca2b6560ad0" providerId="ADAL" clId="{78733081-F586-4074-AC0F-8E185683156A}" dt="2021-09-17T17:58:37.262" v="1174" actId="20577"/>
          <ac:spMkLst>
            <pc:docMk/>
            <pc:sldMk cId="2864613985" sldId="667"/>
            <ac:spMk id="2" creationId="{12372A2F-8025-42D4-B5ED-6E7667DF00C8}"/>
          </ac:spMkLst>
        </pc:spChg>
        <pc:spChg chg="add del">
          <ac:chgData name="Alfred Asterjadhi" userId="39de57b9-85c0-4fd1-aaac-8ca2b6560ad0" providerId="ADAL" clId="{78733081-F586-4074-AC0F-8E185683156A}" dt="2021-09-16T17:00:52.705" v="912" actId="22"/>
          <ac:spMkLst>
            <pc:docMk/>
            <pc:sldMk cId="2864613985" sldId="667"/>
            <ac:spMk id="8" creationId="{9974C8A9-6057-4F3F-92E5-AEA4516A70B1}"/>
          </ac:spMkLst>
        </pc:spChg>
        <pc:spChg chg="mod">
          <ac:chgData name="Alfred Asterjadhi" userId="39de57b9-85c0-4fd1-aaac-8ca2b6560ad0" providerId="ADAL" clId="{78733081-F586-4074-AC0F-8E185683156A}" dt="2021-09-17T18:31:20.079" v="2162" actId="20577"/>
          <ac:spMkLst>
            <pc:docMk/>
            <pc:sldMk cId="2864613985" sldId="66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38:33.684" v="768" actId="20577"/>
        <pc:sldMkLst>
          <pc:docMk/>
          <pc:sldMk cId="659808261" sldId="668"/>
        </pc:sldMkLst>
        <pc:spChg chg="mod">
          <ac:chgData name="Alfred Asterjadhi" userId="39de57b9-85c0-4fd1-aaac-8ca2b6560ad0" providerId="ADAL" clId="{78733081-F586-4074-AC0F-8E185683156A}" dt="2021-09-16T16:38:11.993" v="753" actId="20577"/>
          <ac:spMkLst>
            <pc:docMk/>
            <pc:sldMk cId="659808261" sldId="668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38:33.684" v="768" actId="20577"/>
          <ac:spMkLst>
            <pc:docMk/>
            <pc:sldMk cId="659808261" sldId="66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5:14.267" v="863" actId="20577"/>
        <pc:sldMkLst>
          <pc:docMk/>
          <pc:sldMk cId="4152506591" sldId="669"/>
        </pc:sldMkLst>
        <pc:spChg chg="mod">
          <ac:chgData name="Alfred Asterjadhi" userId="39de57b9-85c0-4fd1-aaac-8ca2b6560ad0" providerId="ADAL" clId="{78733081-F586-4074-AC0F-8E185683156A}" dt="2021-09-16T16:39:23.442" v="770" actId="20577"/>
          <ac:spMkLst>
            <pc:docMk/>
            <pc:sldMk cId="4152506591" sldId="669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5:14.267" v="863" actId="20577"/>
          <ac:spMkLst>
            <pc:docMk/>
            <pc:sldMk cId="4152506591" sldId="66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8:35.047" v="900" actId="20577"/>
        <pc:sldMkLst>
          <pc:docMk/>
          <pc:sldMk cId="2176718095" sldId="670"/>
        </pc:sldMkLst>
        <pc:spChg chg="mod">
          <ac:chgData name="Alfred Asterjadhi" userId="39de57b9-85c0-4fd1-aaac-8ca2b6560ad0" providerId="ADAL" clId="{78733081-F586-4074-AC0F-8E185683156A}" dt="2021-09-16T16:57:59.066" v="877" actId="20577"/>
          <ac:spMkLst>
            <pc:docMk/>
            <pc:sldMk cId="2176718095" sldId="670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8:35.047" v="900" actId="20577"/>
          <ac:spMkLst>
            <pc:docMk/>
            <pc:sldMk cId="2176718095" sldId="67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7:06:00.611" v="1144" actId="20577"/>
        <pc:sldMkLst>
          <pc:docMk/>
          <pc:sldMk cId="304436274" sldId="671"/>
        </pc:sldMkLst>
        <pc:spChg chg="mod">
          <ac:chgData name="Alfred Asterjadhi" userId="39de57b9-85c0-4fd1-aaac-8ca2b6560ad0" providerId="ADAL" clId="{78733081-F586-4074-AC0F-8E185683156A}" dt="2021-09-16T17:01:01.699" v="919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6:00.611" v="1144" actId="20577"/>
          <ac:spMkLst>
            <pc:docMk/>
            <pc:sldMk cId="304436274" sldId="67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22:15:09.629" v="2169" actId="20577"/>
        <pc:sldMkLst>
          <pc:docMk/>
          <pc:sldMk cId="4201928650" sldId="672"/>
        </pc:sldMkLst>
        <pc:spChg chg="mod">
          <ac:chgData name="Alfred Asterjadhi" userId="39de57b9-85c0-4fd1-aaac-8ca2b6560ad0" providerId="ADAL" clId="{78733081-F586-4074-AC0F-8E185683156A}" dt="2021-09-16T17:06:38.197" v="114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8:05.926" v="1168" actId="20577"/>
          <ac:spMkLst>
            <pc:docMk/>
            <pc:sldMk cId="4201928650" sldId="672"/>
            <ac:spMk id="6" creationId="{B63EF7E7-1362-4206-B209-115D49A6AA5A}"/>
          </ac:spMkLst>
        </pc:spChg>
        <pc:spChg chg="mod">
          <ac:chgData name="Alfred Asterjadhi" userId="39de57b9-85c0-4fd1-aaac-8ca2b6560ad0" providerId="ADAL" clId="{78733081-F586-4074-AC0F-8E185683156A}" dt="2021-09-17T22:15:09.629" v="2169" actId="20577"/>
          <ac:spMkLst>
            <pc:docMk/>
            <pc:sldMk cId="4201928650" sldId="67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18:31:22.773" v="2163" actId="20577"/>
        <pc:sldMkLst>
          <pc:docMk/>
          <pc:sldMk cId="4037543771" sldId="673"/>
        </pc:sldMkLst>
        <pc:spChg chg="mod">
          <ac:chgData name="Alfred Asterjadhi" userId="39de57b9-85c0-4fd1-aaac-8ca2b6560ad0" providerId="ADAL" clId="{78733081-F586-4074-AC0F-8E185683156A}" dt="2021-09-17T17:58:40.612" v="1176" actId="20577"/>
          <ac:spMkLst>
            <pc:docMk/>
            <pc:sldMk cId="4037543771" sldId="673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7T18:31:22.773" v="2163" actId="20577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78733081-F586-4074-AC0F-8E185683156A}" dt="2021-09-17T22:14:53.839" v="2165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8733081-F586-4074-AC0F-8E185683156A}" dt="2021-09-17T22:14:53.839" v="216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111B407-14B1-463A-93AF-3E7340F42A6C}"/>
    <pc:docChg chg="modSld modMainMaster">
      <pc:chgData name="Alfred Asterjadhi" userId="39de57b9-85c0-4fd1-aaac-8ca2b6560ad0" providerId="ADAL" clId="{9111B407-14B1-463A-93AF-3E7340F42A6C}" dt="2021-09-20T13:35:01.252" v="399"/>
      <pc:docMkLst>
        <pc:docMk/>
      </pc:docMkLst>
      <pc:sldChg chg="modSp mod">
        <pc:chgData name="Alfred Asterjadhi" userId="39de57b9-85c0-4fd1-aaac-8ca2b6560ad0" providerId="ADAL" clId="{9111B407-14B1-463A-93AF-3E7340F42A6C}" dt="2021-09-20T13:28:18.674" v="294"/>
        <pc:sldMkLst>
          <pc:docMk/>
          <pc:sldMk cId="2864613985" sldId="667"/>
        </pc:sldMkLst>
        <pc:spChg chg="mod">
          <ac:chgData name="Alfred Asterjadhi" userId="39de57b9-85c0-4fd1-aaac-8ca2b6560ad0" providerId="ADAL" clId="{9111B407-14B1-463A-93AF-3E7340F42A6C}" dt="2021-09-20T13:28:18.674" v="294"/>
          <ac:spMkLst>
            <pc:docMk/>
            <pc:sldMk cId="2864613985" sldId="66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19:12.336" v="186"/>
        <pc:sldMkLst>
          <pc:docMk/>
          <pc:sldMk cId="659808261" sldId="668"/>
        </pc:sldMkLst>
        <pc:spChg chg="mod">
          <ac:chgData name="Alfred Asterjadhi" userId="39de57b9-85c0-4fd1-aaac-8ca2b6560ad0" providerId="ADAL" clId="{9111B407-14B1-463A-93AF-3E7340F42A6C}" dt="2021-09-20T13:19:12.336" v="186"/>
          <ac:spMkLst>
            <pc:docMk/>
            <pc:sldMk cId="659808261" sldId="6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0:59.213" v="230" actId="6549"/>
        <pc:sldMkLst>
          <pc:docMk/>
          <pc:sldMk cId="4152506591" sldId="669"/>
        </pc:sldMkLst>
        <pc:spChg chg="mod">
          <ac:chgData name="Alfred Asterjadhi" userId="39de57b9-85c0-4fd1-aaac-8ca2b6560ad0" providerId="ADAL" clId="{9111B407-14B1-463A-93AF-3E7340F42A6C}" dt="2021-09-20T13:20:59.213" v="230" actId="6549"/>
          <ac:spMkLst>
            <pc:docMk/>
            <pc:sldMk cId="4152506591" sldId="66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4:55.845" v="262"/>
        <pc:sldMkLst>
          <pc:docMk/>
          <pc:sldMk cId="2176718095" sldId="670"/>
        </pc:sldMkLst>
        <pc:spChg chg="mod">
          <ac:chgData name="Alfred Asterjadhi" userId="39de57b9-85c0-4fd1-aaac-8ca2b6560ad0" providerId="ADAL" clId="{9111B407-14B1-463A-93AF-3E7340F42A6C}" dt="2021-09-20T13:24:55.845" v="262"/>
          <ac:spMkLst>
            <pc:docMk/>
            <pc:sldMk cId="2176718095" sldId="67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3:28.389" v="363" actId="6549"/>
        <pc:sldMkLst>
          <pc:docMk/>
          <pc:sldMk cId="304436274" sldId="671"/>
        </pc:sldMkLst>
        <pc:spChg chg="mod">
          <ac:chgData name="Alfred Asterjadhi" userId="39de57b9-85c0-4fd1-aaac-8ca2b6560ad0" providerId="ADAL" clId="{9111B407-14B1-463A-93AF-3E7340F42A6C}" dt="2021-09-19T15:51:54.326" v="107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3:28.389" v="363" actId="6549"/>
          <ac:spMkLst>
            <pc:docMk/>
            <pc:sldMk cId="304436274" sldId="67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5:01.252" v="399"/>
        <pc:sldMkLst>
          <pc:docMk/>
          <pc:sldMk cId="4201928650" sldId="672"/>
        </pc:sldMkLst>
        <pc:spChg chg="mod">
          <ac:chgData name="Alfred Asterjadhi" userId="39de57b9-85c0-4fd1-aaac-8ca2b6560ad0" providerId="ADAL" clId="{9111B407-14B1-463A-93AF-3E7340F42A6C}" dt="2021-09-19T15:51:59.745" v="10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5:01.252" v="399"/>
          <ac:spMkLst>
            <pc:docMk/>
            <pc:sldMk cId="4201928650" sldId="672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1:09.246" v="334" actId="6549"/>
        <pc:sldMkLst>
          <pc:docMk/>
          <pc:sldMk cId="4037543771" sldId="673"/>
        </pc:sldMkLst>
        <pc:spChg chg="mod">
          <ac:chgData name="Alfred Asterjadhi" userId="39de57b9-85c0-4fd1-aaac-8ca2b6560ad0" providerId="ADAL" clId="{9111B407-14B1-463A-93AF-3E7340F42A6C}" dt="2021-09-20T13:31:09.246" v="334" actId="6549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9111B407-14B1-463A-93AF-3E7340F42A6C}" dt="2021-09-19T15:49:49.82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111B407-14B1-463A-93AF-3E7340F42A6C}" dt="2021-09-19T15:49:49.82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086FEFA-6DDE-4081-8649-69C8CEA71D5A}"/>
    <pc:docChg chg="undo redo custSel addSld delSld modSld sldOrd modMainMaster">
      <pc:chgData name="Alfred Asterjadhi" userId="39de57b9-85c0-4fd1-aaac-8ca2b6560ad0" providerId="ADAL" clId="{B086FEFA-6DDE-4081-8649-69C8CEA71D5A}" dt="2022-03-12T16:46:00.424" v="4114" actId="20577"/>
      <pc:docMkLst>
        <pc:docMk/>
      </pc:docMkLst>
      <pc:sldChg chg="modSp mod">
        <pc:chgData name="Alfred Asterjadhi" userId="39de57b9-85c0-4fd1-aaac-8ca2b6560ad0" providerId="ADAL" clId="{B086FEFA-6DDE-4081-8649-69C8CEA71D5A}" dt="2022-02-25T18:37:09.090" v="1333" actId="20577"/>
        <pc:sldMkLst>
          <pc:docMk/>
          <pc:sldMk cId="1936314469" sldId="732"/>
        </pc:sldMkLst>
        <pc:spChg chg="mod">
          <ac:chgData name="Alfred Asterjadhi" userId="39de57b9-85c0-4fd1-aaac-8ca2b6560ad0" providerId="ADAL" clId="{B086FEFA-6DDE-4081-8649-69C8CEA71D5A}" dt="2022-02-25T18:37:09.090" v="1333" actId="20577"/>
          <ac:spMkLst>
            <pc:docMk/>
            <pc:sldMk cId="1936314469" sldId="732"/>
            <ac:spMk id="6" creationId="{7488035E-BDAD-477C-AA55-E8989C4B7B8C}"/>
          </ac:spMkLst>
        </pc:spChg>
        <pc:spChg chg="mod">
          <ac:chgData name="Alfred Asterjadhi" userId="39de57b9-85c0-4fd1-aaac-8ca2b6560ad0" providerId="ADAL" clId="{B086FEFA-6DDE-4081-8649-69C8CEA71D5A}" dt="2022-02-25T18:37:01.120" v="1328" actId="20577"/>
          <ac:spMkLst>
            <pc:docMk/>
            <pc:sldMk cId="1936314469" sldId="732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B086FEFA-6DDE-4081-8649-69C8CEA71D5A}" dt="2022-03-09T15:07:36.590" v="2237"/>
        <pc:sldMkLst>
          <pc:docMk/>
          <pc:sldMk cId="3835701283" sldId="733"/>
        </pc:sldMkLst>
        <pc:spChg chg="mod">
          <ac:chgData name="Alfred Asterjadhi" userId="39de57b9-85c0-4fd1-aaac-8ca2b6560ad0" providerId="ADAL" clId="{B086FEFA-6DDE-4081-8649-69C8CEA71D5A}" dt="2022-02-25T18:37:19.780" v="1337"/>
          <ac:spMkLst>
            <pc:docMk/>
            <pc:sldMk cId="3835701283" sldId="733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07:36.590" v="2237"/>
          <ac:spMkLst>
            <pc:docMk/>
            <pc:sldMk cId="3835701283" sldId="73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086FEFA-6DDE-4081-8649-69C8CEA71D5A}" dt="2022-03-09T15:12:49.245" v="2346" actId="6549"/>
        <pc:sldMkLst>
          <pc:docMk/>
          <pc:sldMk cId="2191866949" sldId="734"/>
        </pc:sldMkLst>
        <pc:spChg chg="mod">
          <ac:chgData name="Alfred Asterjadhi" userId="39de57b9-85c0-4fd1-aaac-8ca2b6560ad0" providerId="ADAL" clId="{B086FEFA-6DDE-4081-8649-69C8CEA71D5A}" dt="2022-03-09T15:11:46.257" v="2320" actId="20577"/>
          <ac:spMkLst>
            <pc:docMk/>
            <pc:sldMk cId="2191866949" sldId="734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6.256" v="1340"/>
          <ac:spMkLst>
            <pc:docMk/>
            <pc:sldMk cId="2191866949" sldId="734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12:49.245" v="2346" actId="6549"/>
          <ac:spMkLst>
            <pc:docMk/>
            <pc:sldMk cId="2191866949" sldId="73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086FEFA-6DDE-4081-8649-69C8CEA71D5A}" dt="2022-03-09T16:22:02.426" v="2892" actId="6549"/>
        <pc:sldMkLst>
          <pc:docMk/>
          <pc:sldMk cId="2962568694" sldId="735"/>
        </pc:sldMkLst>
        <pc:spChg chg="mod">
          <ac:chgData name="Alfred Asterjadhi" userId="39de57b9-85c0-4fd1-aaac-8ca2b6560ad0" providerId="ADAL" clId="{B086FEFA-6DDE-4081-8649-69C8CEA71D5A}" dt="2022-03-09T15:12:54.927" v="2347" actId="20577"/>
          <ac:spMkLst>
            <pc:docMk/>
            <pc:sldMk cId="2962568694" sldId="735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9.698" v="1341"/>
          <ac:spMkLst>
            <pc:docMk/>
            <pc:sldMk cId="2962568694" sldId="735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6:22:02.426" v="2892" actId="6549"/>
          <ac:spMkLst>
            <pc:docMk/>
            <pc:sldMk cId="2962568694" sldId="73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09:04.028" v="2267" actId="6549"/>
        <pc:sldMkLst>
          <pc:docMk/>
          <pc:sldMk cId="3840205801" sldId="736"/>
        </pc:sldMkLst>
        <pc:spChg chg="mod">
          <ac:chgData name="Alfred Asterjadhi" userId="39de57b9-85c0-4fd1-aaac-8ca2b6560ad0" providerId="ADAL" clId="{B086FEFA-6DDE-4081-8649-69C8CEA71D5A}" dt="2022-02-14T00:18:14.845" v="218" actId="20577"/>
          <ac:spMkLst>
            <pc:docMk/>
            <pc:sldMk cId="3840205801" sldId="736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1.954" v="1338"/>
          <ac:spMkLst>
            <pc:docMk/>
            <pc:sldMk cId="3840205801" sldId="736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09:04.028" v="2267" actId="6549"/>
          <ac:spMkLst>
            <pc:docMk/>
            <pc:sldMk cId="3840205801" sldId="73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22:14.046" v="2540"/>
        <pc:sldMkLst>
          <pc:docMk/>
          <pc:sldMk cId="1642065000" sldId="737"/>
        </pc:sldMkLst>
        <pc:spChg chg="mod">
          <ac:chgData name="Alfred Asterjadhi" userId="39de57b9-85c0-4fd1-aaac-8ca2b6560ad0" providerId="ADAL" clId="{B086FEFA-6DDE-4081-8649-69C8CEA71D5A}" dt="2022-03-09T15:21:15.963" v="2511" actId="20577"/>
          <ac:spMkLst>
            <pc:docMk/>
            <pc:sldMk cId="1642065000" sldId="737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34.533" v="1343"/>
          <ac:spMkLst>
            <pc:docMk/>
            <pc:sldMk cId="1642065000" sldId="737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22:14.046" v="2540"/>
          <ac:spMkLst>
            <pc:docMk/>
            <pc:sldMk cId="1642065000" sldId="73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29:12.229" v="2645" actId="20577"/>
        <pc:sldMkLst>
          <pc:docMk/>
          <pc:sldMk cId="1815819893" sldId="738"/>
        </pc:sldMkLst>
        <pc:spChg chg="mod">
          <ac:chgData name="Alfred Asterjadhi" userId="39de57b9-85c0-4fd1-aaac-8ca2b6560ad0" providerId="ADAL" clId="{B086FEFA-6DDE-4081-8649-69C8CEA71D5A}" dt="2022-03-09T15:23:43.983" v="2575" actId="20577"/>
          <ac:spMkLst>
            <pc:docMk/>
            <pc:sldMk cId="1815819893" sldId="738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36.974" v="1344"/>
          <ac:spMkLst>
            <pc:docMk/>
            <pc:sldMk cId="1815819893" sldId="738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29:12.229" v="2645" actId="20577"/>
          <ac:spMkLst>
            <pc:docMk/>
            <pc:sldMk cId="1815819893" sldId="73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10:15.763" v="2291" actId="6549"/>
        <pc:sldMkLst>
          <pc:docMk/>
          <pc:sldMk cId="1427413936" sldId="739"/>
        </pc:sldMkLst>
        <pc:spChg chg="mod">
          <ac:chgData name="Alfred Asterjadhi" userId="39de57b9-85c0-4fd1-aaac-8ca2b6560ad0" providerId="ADAL" clId="{B086FEFA-6DDE-4081-8649-69C8CEA71D5A}" dt="2022-02-15T15:40:28.148" v="467" actId="20577"/>
          <ac:spMkLst>
            <pc:docMk/>
            <pc:sldMk cId="1427413936" sldId="739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3.910" v="1339"/>
          <ac:spMkLst>
            <pc:docMk/>
            <pc:sldMk cId="1427413936" sldId="739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10:15.763" v="2291" actId="6549"/>
          <ac:spMkLst>
            <pc:docMk/>
            <pc:sldMk cId="1427413936" sldId="73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33:36.965" v="2751" actId="20577"/>
        <pc:sldMkLst>
          <pc:docMk/>
          <pc:sldMk cId="1652442541" sldId="740"/>
        </pc:sldMkLst>
        <pc:spChg chg="mod">
          <ac:chgData name="Alfred Asterjadhi" userId="39de57b9-85c0-4fd1-aaac-8ca2b6560ad0" providerId="ADAL" clId="{B086FEFA-6DDE-4081-8649-69C8CEA71D5A}" dt="2022-03-09T15:27:43.757" v="2635" actId="20577"/>
          <ac:spMkLst>
            <pc:docMk/>
            <pc:sldMk cId="1652442541" sldId="740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40.527" v="1345"/>
          <ac:spMkLst>
            <pc:docMk/>
            <pc:sldMk cId="1652442541" sldId="740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33:36.965" v="2751" actId="20577"/>
          <ac:spMkLst>
            <pc:docMk/>
            <pc:sldMk cId="1652442541" sldId="740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086FEFA-6DDE-4081-8649-69C8CEA71D5A}" dt="2022-02-25T17:31:17.575" v="769" actId="47"/>
        <pc:sldMkLst>
          <pc:docMk/>
          <pc:sldMk cId="3290132159" sldId="741"/>
        </pc:sldMkLst>
        <pc:spChg chg="mod">
          <ac:chgData name="Alfred Asterjadhi" userId="39de57b9-85c0-4fd1-aaac-8ca2b6560ad0" providerId="ADAL" clId="{B086FEFA-6DDE-4081-8649-69C8CEA71D5A}" dt="2022-02-25T16:45:46.178" v="645" actId="20577"/>
          <ac:spMkLst>
            <pc:docMk/>
            <pc:sldMk cId="3290132159" sldId="741"/>
            <ac:spMk id="2" creationId="{12372A2F-8025-42D4-B5ED-6E7667DF00C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15:08.902" v="2423" actId="6549"/>
        <pc:sldMkLst>
          <pc:docMk/>
          <pc:sldMk cId="122009470" sldId="742"/>
        </pc:sldMkLst>
        <pc:spChg chg="mod">
          <ac:chgData name="Alfred Asterjadhi" userId="39de57b9-85c0-4fd1-aaac-8ca2b6560ad0" providerId="ADAL" clId="{B086FEFA-6DDE-4081-8649-69C8CEA71D5A}" dt="2022-03-09T15:14:14.152" v="2383" actId="20577"/>
          <ac:spMkLst>
            <pc:docMk/>
            <pc:sldMk cId="122009470" sldId="742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31.857" v="1342"/>
          <ac:spMkLst>
            <pc:docMk/>
            <pc:sldMk cId="122009470" sldId="742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15:08.902" v="2423" actId="6549"/>
          <ac:spMkLst>
            <pc:docMk/>
            <pc:sldMk cId="122009470" sldId="74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37:35.459" v="2856" actId="20577"/>
        <pc:sldMkLst>
          <pc:docMk/>
          <pc:sldMk cId="2602902683" sldId="743"/>
        </pc:sldMkLst>
        <pc:spChg chg="mod">
          <ac:chgData name="Alfred Asterjadhi" userId="39de57b9-85c0-4fd1-aaac-8ca2b6560ad0" providerId="ADAL" clId="{B086FEFA-6DDE-4081-8649-69C8CEA71D5A}" dt="2022-03-09T15:27:46.107" v="2636" actId="20577"/>
          <ac:spMkLst>
            <pc:docMk/>
            <pc:sldMk cId="2602902683" sldId="743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42.918" v="1346"/>
          <ac:spMkLst>
            <pc:docMk/>
            <pc:sldMk cId="2602902683" sldId="743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37:35.459" v="2856" actId="20577"/>
          <ac:spMkLst>
            <pc:docMk/>
            <pc:sldMk cId="2602902683" sldId="74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06:01.998" v="2205"/>
        <pc:sldMkLst>
          <pc:docMk/>
          <pc:sldMk cId="3720138393" sldId="744"/>
        </pc:sldMkLst>
        <pc:spChg chg="mod">
          <ac:chgData name="Alfred Asterjadhi" userId="39de57b9-85c0-4fd1-aaac-8ca2b6560ad0" providerId="ADAL" clId="{B086FEFA-6DDE-4081-8649-69C8CEA71D5A}" dt="2022-02-25T18:37:17.500" v="1336"/>
          <ac:spMkLst>
            <pc:docMk/>
            <pc:sldMk cId="3720138393" sldId="744"/>
            <ac:spMk id="4" creationId="{7335E98F-CD54-45CC-B242-37886F48A525}"/>
          </ac:spMkLst>
        </pc:spChg>
        <pc:spChg chg="mod">
          <ac:chgData name="Alfred Asterjadhi" userId="39de57b9-85c0-4fd1-aaac-8ca2b6560ad0" providerId="ADAL" clId="{B086FEFA-6DDE-4081-8649-69C8CEA71D5A}" dt="2022-03-09T15:06:01.998" v="2205"/>
          <ac:spMkLst>
            <pc:docMk/>
            <pc:sldMk cId="3720138393" sldId="744"/>
            <ac:spMk id="8" creationId="{30ECE423-DD38-4A25-AD6E-26DF5AC61863}"/>
          </ac:spMkLst>
        </pc:spChg>
      </pc:sldChg>
      <pc:sldChg chg="modSp new mod">
        <pc:chgData name="Alfred Asterjadhi" userId="39de57b9-85c0-4fd1-aaac-8ca2b6560ad0" providerId="ADAL" clId="{B086FEFA-6DDE-4081-8649-69C8CEA71D5A}" dt="2022-03-11T18:48:27.232" v="3725" actId="20577"/>
        <pc:sldMkLst>
          <pc:docMk/>
          <pc:sldMk cId="3131887928" sldId="745"/>
        </pc:sldMkLst>
        <pc:spChg chg="mod">
          <ac:chgData name="Alfred Asterjadhi" userId="39de57b9-85c0-4fd1-aaac-8ca2b6560ad0" providerId="ADAL" clId="{B086FEFA-6DDE-4081-8649-69C8CEA71D5A}" dt="2022-03-11T18:46:52.451" v="3716" actId="20577"/>
          <ac:spMkLst>
            <pc:docMk/>
            <pc:sldMk cId="3131887928" sldId="745"/>
            <ac:spMk id="2" creationId="{35CDB687-0632-4006-A686-C12015B002F3}"/>
          </ac:spMkLst>
        </pc:spChg>
        <pc:spChg chg="mod">
          <ac:chgData name="Alfred Asterjadhi" userId="39de57b9-85c0-4fd1-aaac-8ca2b6560ad0" providerId="ADAL" clId="{B086FEFA-6DDE-4081-8649-69C8CEA71D5A}" dt="2022-03-11T18:48:27.232" v="3725" actId="20577"/>
          <ac:spMkLst>
            <pc:docMk/>
            <pc:sldMk cId="3131887928" sldId="745"/>
            <ac:spMk id="3" creationId="{2A1DBDD1-7F19-4757-B753-A2A7E1EF91FE}"/>
          </ac:spMkLst>
        </pc:spChg>
        <pc:spChg chg="mod">
          <ac:chgData name="Alfred Asterjadhi" userId="39de57b9-85c0-4fd1-aaac-8ca2b6560ad0" providerId="ADAL" clId="{B086FEFA-6DDE-4081-8649-69C8CEA71D5A}" dt="2022-02-25T18:38:43.967" v="1368" actId="20577"/>
          <ac:spMkLst>
            <pc:docMk/>
            <pc:sldMk cId="3131887928" sldId="745"/>
            <ac:spMk id="6" creationId="{901BC188-0DC3-468B-88B2-63081D398E1A}"/>
          </ac:spMkLst>
        </pc:spChg>
      </pc:sldChg>
      <pc:sldChg chg="modSp add mod">
        <pc:chgData name="Alfred Asterjadhi" userId="39de57b9-85c0-4fd1-aaac-8ca2b6560ad0" providerId="ADAL" clId="{B086FEFA-6DDE-4081-8649-69C8CEA71D5A}" dt="2022-02-25T18:39:03.321" v="1371" actId="20577"/>
        <pc:sldMkLst>
          <pc:docMk/>
          <pc:sldMk cId="3373051434" sldId="746"/>
        </pc:sldMkLst>
        <pc:spChg chg="mod">
          <ac:chgData name="Alfred Asterjadhi" userId="39de57b9-85c0-4fd1-aaac-8ca2b6560ad0" providerId="ADAL" clId="{B086FEFA-6DDE-4081-8649-69C8CEA71D5A}" dt="2022-02-25T18:39:03.321" v="1371" actId="20577"/>
          <ac:spMkLst>
            <pc:docMk/>
            <pc:sldMk cId="3373051434" sldId="746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B086FEFA-6DDE-4081-8649-69C8CEA71D5A}" dt="2022-03-09T15:23:15.779" v="2574"/>
        <pc:sldMkLst>
          <pc:docMk/>
          <pc:sldMk cId="450612590" sldId="747"/>
        </pc:sldMkLst>
        <pc:spChg chg="mod">
          <ac:chgData name="Alfred Asterjadhi" userId="39de57b9-85c0-4fd1-aaac-8ca2b6560ad0" providerId="ADAL" clId="{B086FEFA-6DDE-4081-8649-69C8CEA71D5A}" dt="2022-03-09T15:22:21.754" v="2541" actId="20577"/>
          <ac:spMkLst>
            <pc:docMk/>
            <pc:sldMk cId="450612590" sldId="747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9T15:23:15.779" v="2574"/>
          <ac:spMkLst>
            <pc:docMk/>
            <pc:sldMk cId="450612590" sldId="74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18:47.239" v="2459" actId="6549"/>
        <pc:sldMkLst>
          <pc:docMk/>
          <pc:sldMk cId="4138649876" sldId="748"/>
        </pc:sldMkLst>
        <pc:spChg chg="mod">
          <ac:chgData name="Alfred Asterjadhi" userId="39de57b9-85c0-4fd1-aaac-8ca2b6560ad0" providerId="ADAL" clId="{B086FEFA-6DDE-4081-8649-69C8CEA71D5A}" dt="2022-03-09T15:15:37.496" v="2424" actId="20577"/>
          <ac:spMkLst>
            <pc:docMk/>
            <pc:sldMk cId="4138649876" sldId="748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9T15:18:47.239" v="2459" actId="6549"/>
          <ac:spMkLst>
            <pc:docMk/>
            <pc:sldMk cId="4138649876" sldId="74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21:05.986" v="2509" actId="6549"/>
        <pc:sldMkLst>
          <pc:docMk/>
          <pc:sldMk cId="4231050565" sldId="749"/>
        </pc:sldMkLst>
        <pc:spChg chg="mod">
          <ac:chgData name="Alfred Asterjadhi" userId="39de57b9-85c0-4fd1-aaac-8ca2b6560ad0" providerId="ADAL" clId="{B086FEFA-6DDE-4081-8649-69C8CEA71D5A}" dt="2022-03-09T15:19:21.314" v="2460" actId="20577"/>
          <ac:spMkLst>
            <pc:docMk/>
            <pc:sldMk cId="4231050565" sldId="749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9T15:21:05.986" v="2509" actId="6549"/>
          <ac:spMkLst>
            <pc:docMk/>
            <pc:sldMk cId="4231050565" sldId="74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11:26.747" v="2319" actId="6549"/>
        <pc:sldMkLst>
          <pc:docMk/>
          <pc:sldMk cId="559073234" sldId="750"/>
        </pc:sldMkLst>
        <pc:spChg chg="mod">
          <ac:chgData name="Alfred Asterjadhi" userId="39de57b9-85c0-4fd1-aaac-8ca2b6560ad0" providerId="ADAL" clId="{B086FEFA-6DDE-4081-8649-69C8CEA71D5A}" dt="2022-03-08T15:54:37.759" v="2006" actId="20577"/>
          <ac:spMkLst>
            <pc:docMk/>
            <pc:sldMk cId="559073234" sldId="750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9T15:11:26.747" v="2319" actId="6549"/>
          <ac:spMkLst>
            <pc:docMk/>
            <pc:sldMk cId="559073234" sldId="750"/>
            <ac:spMk id="10" creationId="{99A414B4-2CCE-47B7-A036-CF3630BA2538}"/>
          </ac:spMkLst>
        </pc:spChg>
      </pc:sldChg>
      <pc:sldChg chg="modSp new del mod">
        <pc:chgData name="Alfred Asterjadhi" userId="39de57b9-85c0-4fd1-aaac-8ca2b6560ad0" providerId="ADAL" clId="{B086FEFA-6DDE-4081-8649-69C8CEA71D5A}" dt="2022-03-10T17:42:37.132" v="2893" actId="2696"/>
        <pc:sldMkLst>
          <pc:docMk/>
          <pc:sldMk cId="652311731" sldId="751"/>
        </pc:sldMkLst>
        <pc:spChg chg="mod">
          <ac:chgData name="Alfred Asterjadhi" userId="39de57b9-85c0-4fd1-aaac-8ca2b6560ad0" providerId="ADAL" clId="{B086FEFA-6DDE-4081-8649-69C8CEA71D5A}" dt="2022-03-09T15:43:45.494" v="2862" actId="20577"/>
          <ac:spMkLst>
            <pc:docMk/>
            <pc:sldMk cId="652311731" sldId="751"/>
            <ac:spMk id="2" creationId="{8E0BB1EC-9A81-4F81-86B4-1A82D24FE4AF}"/>
          </ac:spMkLst>
        </pc:spChg>
        <pc:spChg chg="mod">
          <ac:chgData name="Alfred Asterjadhi" userId="39de57b9-85c0-4fd1-aaac-8ca2b6560ad0" providerId="ADAL" clId="{B086FEFA-6DDE-4081-8649-69C8CEA71D5A}" dt="2022-03-09T15:44:46.977" v="2891" actId="404"/>
          <ac:spMkLst>
            <pc:docMk/>
            <pc:sldMk cId="652311731" sldId="751"/>
            <ac:spMk id="3" creationId="{C9808A86-5C83-4950-8418-D154BEC35C9B}"/>
          </ac:spMkLst>
        </pc:spChg>
      </pc:sldChg>
      <pc:sldChg chg="modSp add mod ord">
        <pc:chgData name="Alfred Asterjadhi" userId="39de57b9-85c0-4fd1-aaac-8ca2b6560ad0" providerId="ADAL" clId="{B086FEFA-6DDE-4081-8649-69C8CEA71D5A}" dt="2022-03-12T16:33:35.794" v="4048" actId="20577"/>
        <pc:sldMkLst>
          <pc:docMk/>
          <pc:sldMk cId="2633295811" sldId="751"/>
        </pc:sldMkLst>
        <pc:spChg chg="mod">
          <ac:chgData name="Alfred Asterjadhi" userId="39de57b9-85c0-4fd1-aaac-8ca2b6560ad0" providerId="ADAL" clId="{B086FEFA-6DDE-4081-8649-69C8CEA71D5A}" dt="2022-03-11T18:43:33.981" v="3679" actId="20577"/>
          <ac:spMkLst>
            <pc:docMk/>
            <pc:sldMk cId="2633295811" sldId="751"/>
            <ac:spMk id="2" creationId="{8E0BB1EC-9A81-4F81-86B4-1A82D24FE4AF}"/>
          </ac:spMkLst>
        </pc:spChg>
        <pc:spChg chg="mod">
          <ac:chgData name="Alfred Asterjadhi" userId="39de57b9-85c0-4fd1-aaac-8ca2b6560ad0" providerId="ADAL" clId="{B086FEFA-6DDE-4081-8649-69C8CEA71D5A}" dt="2022-03-12T16:33:35.794" v="4048" actId="20577"/>
          <ac:spMkLst>
            <pc:docMk/>
            <pc:sldMk cId="2633295811" sldId="751"/>
            <ac:spMk id="3" creationId="{C9808A86-5C83-4950-8418-D154BEC35C9B}"/>
          </ac:spMkLst>
        </pc:spChg>
      </pc:sldChg>
      <pc:sldChg chg="add del">
        <pc:chgData name="Alfred Asterjadhi" userId="39de57b9-85c0-4fd1-aaac-8ca2b6560ad0" providerId="ADAL" clId="{B086FEFA-6DDE-4081-8649-69C8CEA71D5A}" dt="2022-03-08T16:05:53.277" v="2098" actId="47"/>
        <pc:sldMkLst>
          <pc:docMk/>
          <pc:sldMk cId="3882200529" sldId="751"/>
        </pc:sldMkLst>
      </pc:sldChg>
      <pc:sldChg chg="modSp add mod">
        <pc:chgData name="Alfred Asterjadhi" userId="39de57b9-85c0-4fd1-aaac-8ca2b6560ad0" providerId="ADAL" clId="{B086FEFA-6DDE-4081-8649-69C8CEA71D5A}" dt="2022-03-10T17:53:17.113" v="3121" actId="6549"/>
        <pc:sldMkLst>
          <pc:docMk/>
          <pc:sldMk cId="295886461" sldId="752"/>
        </pc:sldMkLst>
        <pc:spChg chg="mod">
          <ac:chgData name="Alfred Asterjadhi" userId="39de57b9-85c0-4fd1-aaac-8ca2b6560ad0" providerId="ADAL" clId="{B086FEFA-6DDE-4081-8649-69C8CEA71D5A}" dt="2022-03-10T17:43:02.850" v="2898" actId="20577"/>
          <ac:spMkLst>
            <pc:docMk/>
            <pc:sldMk cId="295886461" sldId="752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0T17:53:17.113" v="3121" actId="6549"/>
          <ac:spMkLst>
            <pc:docMk/>
            <pc:sldMk cId="295886461" sldId="75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11T02:17:22.472" v="3386"/>
        <pc:sldMkLst>
          <pc:docMk/>
          <pc:sldMk cId="263882502" sldId="753"/>
        </pc:sldMkLst>
        <pc:spChg chg="mod">
          <ac:chgData name="Alfred Asterjadhi" userId="39de57b9-85c0-4fd1-aaac-8ca2b6560ad0" providerId="ADAL" clId="{B086FEFA-6DDE-4081-8649-69C8CEA71D5A}" dt="2022-03-10T17:53:26.077" v="3123" actId="20577"/>
          <ac:spMkLst>
            <pc:docMk/>
            <pc:sldMk cId="263882502" sldId="753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02:17:22.472" v="3386"/>
          <ac:spMkLst>
            <pc:docMk/>
            <pc:sldMk cId="263882502" sldId="75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11T18:50:17.198" v="3729" actId="207"/>
        <pc:sldMkLst>
          <pc:docMk/>
          <pc:sldMk cId="315924770" sldId="754"/>
        </pc:sldMkLst>
        <pc:spChg chg="mod">
          <ac:chgData name="Alfred Asterjadhi" userId="39de57b9-85c0-4fd1-aaac-8ca2b6560ad0" providerId="ADAL" clId="{B086FEFA-6DDE-4081-8649-69C8CEA71D5A}" dt="2022-03-10T18:00:28.267" v="3130" actId="20577"/>
          <ac:spMkLst>
            <pc:docMk/>
            <pc:sldMk cId="315924770" sldId="754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18:50:17.198" v="3729" actId="207"/>
          <ac:spMkLst>
            <pc:docMk/>
            <pc:sldMk cId="315924770" sldId="75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11T18:50:36.377" v="3736" actId="20577"/>
        <pc:sldMkLst>
          <pc:docMk/>
          <pc:sldMk cId="2375869045" sldId="755"/>
        </pc:sldMkLst>
        <pc:spChg chg="mod">
          <ac:chgData name="Alfred Asterjadhi" userId="39de57b9-85c0-4fd1-aaac-8ca2b6560ad0" providerId="ADAL" clId="{B086FEFA-6DDE-4081-8649-69C8CEA71D5A}" dt="2022-03-10T18:08:19.552" v="3210" actId="20577"/>
          <ac:spMkLst>
            <pc:docMk/>
            <pc:sldMk cId="2375869045" sldId="755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18:50:36.377" v="3736" actId="20577"/>
          <ac:spMkLst>
            <pc:docMk/>
            <pc:sldMk cId="2375869045" sldId="755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086FEFA-6DDE-4081-8649-69C8CEA71D5A}" dt="2022-03-11T02:14:15.851" v="3366" actId="47"/>
        <pc:sldMkLst>
          <pc:docMk/>
          <pc:sldMk cId="3044351022" sldId="756"/>
        </pc:sldMkLst>
        <pc:spChg chg="mod">
          <ac:chgData name="Alfred Asterjadhi" userId="39de57b9-85c0-4fd1-aaac-8ca2b6560ad0" providerId="ADAL" clId="{B086FEFA-6DDE-4081-8649-69C8CEA71D5A}" dt="2022-03-11T02:10:25.536" v="3248" actId="20577"/>
          <ac:spMkLst>
            <pc:docMk/>
            <pc:sldMk cId="3044351022" sldId="756"/>
            <ac:spMk id="2" creationId="{12372A2F-8025-42D4-B5ED-6E7667DF00C8}"/>
          </ac:spMkLst>
        </pc:spChg>
      </pc:sldChg>
      <pc:sldChg chg="modSp add mod ord">
        <pc:chgData name="Alfred Asterjadhi" userId="39de57b9-85c0-4fd1-aaac-8ca2b6560ad0" providerId="ADAL" clId="{B086FEFA-6DDE-4081-8649-69C8CEA71D5A}" dt="2022-03-11T18:12:33.130" v="3634" actId="20577"/>
        <pc:sldMkLst>
          <pc:docMk/>
          <pc:sldMk cId="1232775085" sldId="757"/>
        </pc:sldMkLst>
        <pc:spChg chg="mod">
          <ac:chgData name="Alfred Asterjadhi" userId="39de57b9-85c0-4fd1-aaac-8ca2b6560ad0" providerId="ADAL" clId="{B086FEFA-6DDE-4081-8649-69C8CEA71D5A}" dt="2022-03-11T18:12:33.130" v="3634" actId="20577"/>
          <ac:spMkLst>
            <pc:docMk/>
            <pc:sldMk cId="1232775085" sldId="757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02:14:05.787" v="3365" actId="13926"/>
          <ac:spMkLst>
            <pc:docMk/>
            <pc:sldMk cId="1232775085" sldId="757"/>
            <ac:spMk id="10" creationId="{99A414B4-2CCE-47B7-A036-CF3630BA2538}"/>
          </ac:spMkLst>
        </pc:spChg>
      </pc:sldChg>
      <pc:sldChg chg="modSp new mod">
        <pc:chgData name="Alfred Asterjadhi" userId="39de57b9-85c0-4fd1-aaac-8ca2b6560ad0" providerId="ADAL" clId="{B086FEFA-6DDE-4081-8649-69C8CEA71D5A}" dt="2022-03-11T18:09:53.361" v="3619" actId="6549"/>
        <pc:sldMkLst>
          <pc:docMk/>
          <pc:sldMk cId="2656869546" sldId="758"/>
        </pc:sldMkLst>
        <pc:spChg chg="mod">
          <ac:chgData name="Alfred Asterjadhi" userId="39de57b9-85c0-4fd1-aaac-8ca2b6560ad0" providerId="ADAL" clId="{B086FEFA-6DDE-4081-8649-69C8CEA71D5A}" dt="2022-03-11T18:08:26.477" v="3510" actId="20577"/>
          <ac:spMkLst>
            <pc:docMk/>
            <pc:sldMk cId="2656869546" sldId="758"/>
            <ac:spMk id="2" creationId="{0EB9EDC7-96DF-40B7-B64B-BAE4C50345EC}"/>
          </ac:spMkLst>
        </pc:spChg>
        <pc:spChg chg="mod">
          <ac:chgData name="Alfred Asterjadhi" userId="39de57b9-85c0-4fd1-aaac-8ca2b6560ad0" providerId="ADAL" clId="{B086FEFA-6DDE-4081-8649-69C8CEA71D5A}" dt="2022-03-11T18:09:53.361" v="3619" actId="6549"/>
          <ac:spMkLst>
            <pc:docMk/>
            <pc:sldMk cId="2656869546" sldId="758"/>
            <ac:spMk id="3" creationId="{7D8A6A32-A431-4804-9776-9C8FB201518F}"/>
          </ac:spMkLst>
        </pc:spChg>
      </pc:sldChg>
      <pc:sldChg chg="modSp add del mod">
        <pc:chgData name="Alfred Asterjadhi" userId="39de57b9-85c0-4fd1-aaac-8ca2b6560ad0" providerId="ADAL" clId="{B086FEFA-6DDE-4081-8649-69C8CEA71D5A}" dt="2022-03-11T18:06:35.495" v="3471" actId="47"/>
        <pc:sldMkLst>
          <pc:docMk/>
          <pc:sldMk cId="2802941678" sldId="758"/>
        </pc:sldMkLst>
        <pc:spChg chg="mod">
          <ac:chgData name="Alfred Asterjadhi" userId="39de57b9-85c0-4fd1-aaac-8ca2b6560ad0" providerId="ADAL" clId="{B086FEFA-6DDE-4081-8649-69C8CEA71D5A}" dt="2022-03-11T18:04:11.274" v="3457" actId="20577"/>
          <ac:spMkLst>
            <pc:docMk/>
            <pc:sldMk cId="2802941678" sldId="758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18:04:23.410" v="3464" actId="20577"/>
          <ac:spMkLst>
            <pc:docMk/>
            <pc:sldMk cId="2802941678" sldId="758"/>
            <ac:spMk id="10" creationId="{99A414B4-2CCE-47B7-A036-CF3630BA2538}"/>
          </ac:spMkLst>
        </pc:spChg>
      </pc:sldChg>
      <pc:sldChg chg="modSp new mod">
        <pc:chgData name="Alfred Asterjadhi" userId="39de57b9-85c0-4fd1-aaac-8ca2b6560ad0" providerId="ADAL" clId="{B086FEFA-6DDE-4081-8649-69C8CEA71D5A}" dt="2022-03-12T16:36:16.403" v="4089" actId="404"/>
        <pc:sldMkLst>
          <pc:docMk/>
          <pc:sldMk cId="1441971417" sldId="759"/>
        </pc:sldMkLst>
        <pc:spChg chg="mod">
          <ac:chgData name="Alfred Asterjadhi" userId="39de57b9-85c0-4fd1-aaac-8ca2b6560ad0" providerId="ADAL" clId="{B086FEFA-6DDE-4081-8649-69C8CEA71D5A}" dt="2022-03-11T18:42:16.734" v="3665" actId="20577"/>
          <ac:spMkLst>
            <pc:docMk/>
            <pc:sldMk cId="1441971417" sldId="759"/>
            <ac:spMk id="2" creationId="{D1677D7E-1AEC-46CC-ABF4-DF36528EDFA9}"/>
          </ac:spMkLst>
        </pc:spChg>
        <pc:spChg chg="mod">
          <ac:chgData name="Alfred Asterjadhi" userId="39de57b9-85c0-4fd1-aaac-8ca2b6560ad0" providerId="ADAL" clId="{B086FEFA-6DDE-4081-8649-69C8CEA71D5A}" dt="2022-03-12T16:36:16.403" v="4089" actId="404"/>
          <ac:spMkLst>
            <pc:docMk/>
            <pc:sldMk cId="1441971417" sldId="759"/>
            <ac:spMk id="3" creationId="{C53D19CD-EBED-4FFD-A03F-127598D9EA0C}"/>
          </ac:spMkLst>
        </pc:spChg>
      </pc:sldChg>
      <pc:sldChg chg="modSp add mod">
        <pc:chgData name="Alfred Asterjadhi" userId="39de57b9-85c0-4fd1-aaac-8ca2b6560ad0" providerId="ADAL" clId="{B086FEFA-6DDE-4081-8649-69C8CEA71D5A}" dt="2022-03-12T16:33:55.570" v="4053" actId="20577"/>
        <pc:sldMkLst>
          <pc:docMk/>
          <pc:sldMk cId="2483153538" sldId="760"/>
        </pc:sldMkLst>
        <pc:spChg chg="mod">
          <ac:chgData name="Alfred Asterjadhi" userId="39de57b9-85c0-4fd1-aaac-8ca2b6560ad0" providerId="ADAL" clId="{B086FEFA-6DDE-4081-8649-69C8CEA71D5A}" dt="2022-03-12T16:33:55.570" v="4053" actId="20577"/>
          <ac:spMkLst>
            <pc:docMk/>
            <pc:sldMk cId="2483153538" sldId="760"/>
            <ac:spMk id="2" creationId="{8E0BB1EC-9A81-4F81-86B4-1A82D24FE4AF}"/>
          </ac:spMkLst>
        </pc:spChg>
        <pc:spChg chg="mod">
          <ac:chgData name="Alfred Asterjadhi" userId="39de57b9-85c0-4fd1-aaac-8ca2b6560ad0" providerId="ADAL" clId="{B086FEFA-6DDE-4081-8649-69C8CEA71D5A}" dt="2022-03-12T16:29:58.079" v="3879" actId="20577"/>
          <ac:spMkLst>
            <pc:docMk/>
            <pc:sldMk cId="2483153538" sldId="760"/>
            <ac:spMk id="3" creationId="{C9808A86-5C83-4950-8418-D154BEC35C9B}"/>
          </ac:spMkLst>
        </pc:spChg>
      </pc:sldChg>
      <pc:sldChg chg="modSp add mod">
        <pc:chgData name="Alfred Asterjadhi" userId="39de57b9-85c0-4fd1-aaac-8ca2b6560ad0" providerId="ADAL" clId="{B086FEFA-6DDE-4081-8649-69C8CEA71D5A}" dt="2022-03-12T16:35:29.539" v="4062" actId="20577"/>
        <pc:sldMkLst>
          <pc:docMk/>
          <pc:sldMk cId="725186099" sldId="761"/>
        </pc:sldMkLst>
        <pc:spChg chg="mod">
          <ac:chgData name="Alfred Asterjadhi" userId="39de57b9-85c0-4fd1-aaac-8ca2b6560ad0" providerId="ADAL" clId="{B086FEFA-6DDE-4081-8649-69C8CEA71D5A}" dt="2022-03-12T16:33:51.074" v="4051" actId="20577"/>
          <ac:spMkLst>
            <pc:docMk/>
            <pc:sldMk cId="725186099" sldId="761"/>
            <ac:spMk id="2" creationId="{8E0BB1EC-9A81-4F81-86B4-1A82D24FE4AF}"/>
          </ac:spMkLst>
        </pc:spChg>
        <pc:spChg chg="mod">
          <ac:chgData name="Alfred Asterjadhi" userId="39de57b9-85c0-4fd1-aaac-8ca2b6560ad0" providerId="ADAL" clId="{B086FEFA-6DDE-4081-8649-69C8CEA71D5A}" dt="2022-03-12T16:35:29.539" v="4062" actId="20577"/>
          <ac:spMkLst>
            <pc:docMk/>
            <pc:sldMk cId="725186099" sldId="761"/>
            <ac:spMk id="3" creationId="{C9808A86-5C83-4950-8418-D154BEC35C9B}"/>
          </ac:spMkLst>
        </pc:spChg>
      </pc:sldChg>
      <pc:sldChg chg="modSp new mod">
        <pc:chgData name="Alfred Asterjadhi" userId="39de57b9-85c0-4fd1-aaac-8ca2b6560ad0" providerId="ADAL" clId="{B086FEFA-6DDE-4081-8649-69C8CEA71D5A}" dt="2022-03-12T16:46:00.424" v="4114" actId="20577"/>
        <pc:sldMkLst>
          <pc:docMk/>
          <pc:sldMk cId="165533361" sldId="762"/>
        </pc:sldMkLst>
        <pc:spChg chg="mod">
          <ac:chgData name="Alfred Asterjadhi" userId="39de57b9-85c0-4fd1-aaac-8ca2b6560ad0" providerId="ADAL" clId="{B086FEFA-6DDE-4081-8649-69C8CEA71D5A}" dt="2022-03-12T16:39:09.148" v="4102" actId="20577"/>
          <ac:spMkLst>
            <pc:docMk/>
            <pc:sldMk cId="165533361" sldId="762"/>
            <ac:spMk id="2" creationId="{A86D7EB9-A3CF-4D03-930A-9B8ADCF170B3}"/>
          </ac:spMkLst>
        </pc:spChg>
        <pc:spChg chg="mod">
          <ac:chgData name="Alfred Asterjadhi" userId="39de57b9-85c0-4fd1-aaac-8ca2b6560ad0" providerId="ADAL" clId="{B086FEFA-6DDE-4081-8649-69C8CEA71D5A}" dt="2022-03-12T16:46:00.424" v="4114" actId="20577"/>
          <ac:spMkLst>
            <pc:docMk/>
            <pc:sldMk cId="165533361" sldId="762"/>
            <ac:spMk id="3" creationId="{B946A08E-D823-4E69-9597-68FDD3954CC5}"/>
          </ac:spMkLst>
        </pc:spChg>
      </pc:sldChg>
      <pc:sldMasterChg chg="modSp mod">
        <pc:chgData name="Alfred Asterjadhi" userId="39de57b9-85c0-4fd1-aaac-8ca2b6560ad0" providerId="ADAL" clId="{B086FEFA-6DDE-4081-8649-69C8CEA71D5A}" dt="2022-03-12T16:22:11.457" v="373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086FEFA-6DDE-4081-8649-69C8CEA71D5A}" dt="2022-03-12T16:22:11.457" v="3738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B086FEFA-6DDE-4081-8649-69C8CEA71D5A}" dt="2022-02-25T18:37:55.643" v="1353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1965A44-A7C3-4C7F-A7FE-6FE76FCC2190}"/>
    <pc:docChg chg="undo custSel addSld modSld modMainMaster">
      <pc:chgData name="Alfred Asterjadhi" userId="39de57b9-85c0-4fd1-aaac-8ca2b6560ad0" providerId="ADAL" clId="{81965A44-A7C3-4C7F-A7FE-6FE76FCC2190}" dt="2021-09-14T16:50:06.856" v="184" actId="20577"/>
      <pc:docMkLst>
        <pc:docMk/>
      </pc:docMkLst>
      <pc:sldChg chg="modSp mod">
        <pc:chgData name="Alfred Asterjadhi" userId="39de57b9-85c0-4fd1-aaac-8ca2b6560ad0" providerId="ADAL" clId="{81965A44-A7C3-4C7F-A7FE-6FE76FCC2190}" dt="2021-09-10T15:40:04.949" v="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81965A44-A7C3-4C7F-A7FE-6FE76FCC2190}" dt="2021-09-10T15:40:04.949" v="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81965A44-A7C3-4C7F-A7FE-6FE76FCC2190}" dt="2021-09-14T16:40:19.686" v="182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81965A44-A7C3-4C7F-A7FE-6FE76FCC2190}" dt="2021-09-14T16:40:19.686" v="182" actId="20577"/>
          <ac:spMkLst>
            <pc:docMk/>
            <pc:sldMk cId="597006981" sldId="660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81965A44-A7C3-4C7F-A7FE-6FE76FCC2190}" dt="2021-09-14T16:26:53.136" v="180" actId="20577"/>
        <pc:sldMkLst>
          <pc:docMk/>
          <pc:sldMk cId="2809094751" sldId="661"/>
        </pc:sldMkLst>
        <pc:spChg chg="mod">
          <ac:chgData name="Alfred Asterjadhi" userId="39de57b9-85c0-4fd1-aaac-8ca2b6560ad0" providerId="ADAL" clId="{81965A44-A7C3-4C7F-A7FE-6FE76FCC2190}" dt="2021-09-14T01:43:54.418" v="7" actId="20577"/>
          <ac:spMkLst>
            <pc:docMk/>
            <pc:sldMk cId="2809094751" sldId="661"/>
            <ac:spMk id="2" creationId="{12372A2F-8025-42D4-B5ED-6E7667DF00C8}"/>
          </ac:spMkLst>
        </pc:spChg>
        <pc:spChg chg="mod">
          <ac:chgData name="Alfred Asterjadhi" userId="39de57b9-85c0-4fd1-aaac-8ca2b6560ad0" providerId="ADAL" clId="{81965A44-A7C3-4C7F-A7FE-6FE76FCC2190}" dt="2021-09-14T16:26:53.136" v="180" actId="20577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81965A44-A7C3-4C7F-A7FE-6FE76FCC2190}" dt="2021-09-14T16:50:06.856" v="18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1965A44-A7C3-4C7F-A7FE-6FE76FCC2190}" dt="2021-09-14T16:50:06.856" v="18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29F63A8-16D8-4248-A0C8-3FB7072AAEF6}"/>
    <pc:docChg chg="custSel modSld modMainMaster">
      <pc:chgData name="Alfred Asterjadhi" userId="39de57b9-85c0-4fd1-aaac-8ca2b6560ad0" providerId="ADAL" clId="{A29F63A8-16D8-4248-A0C8-3FB7072AAEF6}" dt="2021-09-15T14:24:27.708" v="441"/>
      <pc:docMkLst>
        <pc:docMk/>
      </pc:docMkLst>
      <pc:sldChg chg="modSp mod">
        <pc:chgData name="Alfred Asterjadhi" userId="39de57b9-85c0-4fd1-aaac-8ca2b6560ad0" providerId="ADAL" clId="{A29F63A8-16D8-4248-A0C8-3FB7072AAEF6}" dt="2021-09-15T14:08:04.883" v="96"/>
        <pc:sldMkLst>
          <pc:docMk/>
          <pc:sldMk cId="2983386957" sldId="649"/>
        </pc:sldMkLst>
        <pc:spChg chg="mod">
          <ac:chgData name="Alfred Asterjadhi" userId="39de57b9-85c0-4fd1-aaac-8ca2b6560ad0" providerId="ADAL" clId="{A29F63A8-16D8-4248-A0C8-3FB7072AAEF6}" dt="2021-09-15T14:08:04.883" v="96"/>
          <ac:spMkLst>
            <pc:docMk/>
            <pc:sldMk cId="2983386957" sldId="64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2:43.325" v="198" actId="6549"/>
        <pc:sldMkLst>
          <pc:docMk/>
          <pc:sldMk cId="2376158859" sldId="650"/>
        </pc:sldMkLst>
        <pc:spChg chg="mod">
          <ac:chgData name="Alfred Asterjadhi" userId="39de57b9-85c0-4fd1-aaac-8ca2b6560ad0" providerId="ADAL" clId="{A29F63A8-16D8-4248-A0C8-3FB7072AAEF6}" dt="2021-09-15T14:12:43.325" v="198" actId="6549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0:11.011" v="346" actId="6549"/>
        <pc:sldMkLst>
          <pc:docMk/>
          <pc:sldMk cId="1918906618" sldId="651"/>
        </pc:sldMkLst>
        <pc:spChg chg="mod">
          <ac:chgData name="Alfred Asterjadhi" userId="39de57b9-85c0-4fd1-aaac-8ca2b6560ad0" providerId="ADAL" clId="{A29F63A8-16D8-4248-A0C8-3FB7072AAEF6}" dt="2021-09-15T14:20:11.011" v="346" actId="6549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9:27.571" v="132" actId="6549"/>
        <pc:sldMkLst>
          <pc:docMk/>
          <pc:sldMk cId="1875877806" sldId="653"/>
        </pc:sldMkLst>
        <pc:spChg chg="mod">
          <ac:chgData name="Alfred Asterjadhi" userId="39de57b9-85c0-4fd1-aaac-8ca2b6560ad0" providerId="ADAL" clId="{A29F63A8-16D8-4248-A0C8-3FB7072AAEF6}" dt="2021-09-15T14:09:27.571" v="132" actId="6549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4:05.623" v="238"/>
        <pc:sldMkLst>
          <pc:docMk/>
          <pc:sldMk cId="2603048680" sldId="654"/>
        </pc:sldMkLst>
        <pc:spChg chg="mod">
          <ac:chgData name="Alfred Asterjadhi" userId="39de57b9-85c0-4fd1-aaac-8ca2b6560ad0" providerId="ADAL" clId="{A29F63A8-16D8-4248-A0C8-3FB7072AAEF6}" dt="2021-09-15T14:14:05.623" v="238"/>
          <ac:spMkLst>
            <pc:docMk/>
            <pc:sldMk cId="2603048680" sldId="65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2:48.322" v="404"/>
        <pc:sldMkLst>
          <pc:docMk/>
          <pc:sldMk cId="2148223805" sldId="655"/>
        </pc:sldMkLst>
        <pc:spChg chg="mod">
          <ac:chgData name="Alfred Asterjadhi" userId="39de57b9-85c0-4fd1-aaac-8ca2b6560ad0" providerId="ADAL" clId="{A29F63A8-16D8-4248-A0C8-3FB7072AAEF6}" dt="2021-09-15T14:22:48.322" v="404"/>
          <ac:spMkLst>
            <pc:docMk/>
            <pc:sldMk cId="2148223805" sldId="65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6:41.907" v="275" actId="6549"/>
        <pc:sldMkLst>
          <pc:docMk/>
          <pc:sldMk cId="872284982" sldId="656"/>
        </pc:sldMkLst>
        <pc:spChg chg="mod">
          <ac:chgData name="Alfred Asterjadhi" userId="39de57b9-85c0-4fd1-aaac-8ca2b6560ad0" providerId="ADAL" clId="{A29F63A8-16D8-4248-A0C8-3FB7072AAEF6}" dt="2021-09-15T14:16:41.907" v="275" actId="6549"/>
          <ac:spMkLst>
            <pc:docMk/>
            <pc:sldMk cId="872284982" sldId="65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0:52.292" v="161" actId="6549"/>
        <pc:sldMkLst>
          <pc:docMk/>
          <pc:sldMk cId="555160158" sldId="657"/>
        </pc:sldMkLst>
        <pc:spChg chg="mod">
          <ac:chgData name="Alfred Asterjadhi" userId="39de57b9-85c0-4fd1-aaac-8ca2b6560ad0" providerId="ADAL" clId="{A29F63A8-16D8-4248-A0C8-3FB7072AAEF6}" dt="2021-09-15T14:10:52.292" v="161" actId="6549"/>
          <ac:spMkLst>
            <pc:docMk/>
            <pc:sldMk cId="555160158" sldId="65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7:57.812" v="313"/>
        <pc:sldMkLst>
          <pc:docMk/>
          <pc:sldMk cId="821075598" sldId="658"/>
        </pc:sldMkLst>
        <pc:spChg chg="mod">
          <ac:chgData name="Alfred Asterjadhi" userId="39de57b9-85c0-4fd1-aaac-8ca2b6560ad0" providerId="ADAL" clId="{A29F63A8-16D8-4248-A0C8-3FB7072AAEF6}" dt="2021-09-15T14:17:57.812" v="313"/>
          <ac:spMkLst>
            <pc:docMk/>
            <pc:sldMk cId="821075598" sldId="65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1:29.470" v="378" actId="6549"/>
        <pc:sldMkLst>
          <pc:docMk/>
          <pc:sldMk cId="444533402" sldId="659"/>
        </pc:sldMkLst>
        <pc:spChg chg="mod">
          <ac:chgData name="Alfred Asterjadhi" userId="39de57b9-85c0-4fd1-aaac-8ca2b6560ad0" providerId="ADAL" clId="{A29F63A8-16D8-4248-A0C8-3FB7072AAEF6}" dt="2021-09-15T14:21:29.470" v="378" actId="6549"/>
          <ac:spMkLst>
            <pc:docMk/>
            <pc:sldMk cId="444533402" sldId="65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5:31.393" v="63"/>
        <pc:sldMkLst>
          <pc:docMk/>
          <pc:sldMk cId="597006981" sldId="660"/>
        </pc:sldMkLst>
        <pc:spChg chg="mod">
          <ac:chgData name="Alfred Asterjadhi" userId="39de57b9-85c0-4fd1-aaac-8ca2b6560ad0" providerId="ADAL" clId="{A29F63A8-16D8-4248-A0C8-3FB7072AAEF6}" dt="2021-09-15T14:05:31.393" v="63"/>
          <ac:spMkLst>
            <pc:docMk/>
            <pc:sldMk cId="597006981" sldId="660"/>
            <ac:spMk id="8" creationId="{30ECE423-DD38-4A25-AD6E-26DF5AC61863}"/>
          </ac:spMkLst>
        </pc:spChg>
      </pc:sldChg>
      <pc:sldChg chg="modSp mod">
        <pc:chgData name="Alfred Asterjadhi" userId="39de57b9-85c0-4fd1-aaac-8ca2b6560ad0" providerId="ADAL" clId="{A29F63A8-16D8-4248-A0C8-3FB7072AAEF6}" dt="2021-09-15T14:24:27.708" v="441"/>
        <pc:sldMkLst>
          <pc:docMk/>
          <pc:sldMk cId="2809094751" sldId="661"/>
        </pc:sldMkLst>
        <pc:spChg chg="mod">
          <ac:chgData name="Alfred Asterjadhi" userId="39de57b9-85c0-4fd1-aaac-8ca2b6560ad0" providerId="ADAL" clId="{A29F63A8-16D8-4248-A0C8-3FB7072AAEF6}" dt="2021-09-15T14:24:27.708" v="441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A29F63A8-16D8-4248-A0C8-3FB7072AAEF6}" dt="2021-09-15T13:25:52.916" v="2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29F63A8-16D8-4248-A0C8-3FB7072AAEF6}" dt="2021-09-15T13:25:52.916" v="2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20E2B-0374-4425-90CC-06DD5B205D51}"/>
    <pc:docChg chg="undo custSel addSld modSld">
      <pc:chgData name="Alfred Asterjadhi" userId="39de57b9-85c0-4fd1-aaac-8ca2b6560ad0" providerId="ADAL" clId="{75220E2B-0374-4425-90CC-06DD5B205D51}" dt="2021-09-10T00:39:34.406" v="253" actId="207"/>
      <pc:docMkLst>
        <pc:docMk/>
      </pc:docMkLst>
      <pc:sldChg chg="modSp mod">
        <pc:chgData name="Alfred Asterjadhi" userId="39de57b9-85c0-4fd1-aaac-8ca2b6560ad0" providerId="ADAL" clId="{75220E2B-0374-4425-90CC-06DD5B205D51}" dt="2021-09-09T23:43:53.181" v="0" actId="207"/>
        <pc:sldMkLst>
          <pc:docMk/>
          <pc:sldMk cId="3954413091" sldId="648"/>
        </pc:sldMkLst>
        <pc:spChg chg="mod">
          <ac:chgData name="Alfred Asterjadhi" userId="39de57b9-85c0-4fd1-aaac-8ca2b6560ad0" providerId="ADAL" clId="{75220E2B-0374-4425-90CC-06DD5B205D51}" dt="2021-09-09T23:43:53.181" v="0" actId="207"/>
          <ac:spMkLst>
            <pc:docMk/>
            <pc:sldMk cId="3954413091" sldId="648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75220E2B-0374-4425-90CC-06DD5B205D51}" dt="2021-09-10T00:17:20.345" v="242"/>
        <pc:sldMkLst>
          <pc:docMk/>
          <pc:sldMk cId="2983386957" sldId="649"/>
        </pc:sldMkLst>
        <pc:spChg chg="mod">
          <ac:chgData name="Alfred Asterjadhi" userId="39de57b9-85c0-4fd1-aaac-8ca2b6560ad0" providerId="ADAL" clId="{75220E2B-0374-4425-90CC-06DD5B205D51}" dt="2021-09-10T00:17:20.345" v="242"/>
          <ac:spMkLst>
            <pc:docMk/>
            <pc:sldMk cId="2983386957" sldId="649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7.583" v="245"/>
        <pc:sldMkLst>
          <pc:docMk/>
          <pc:sldMk cId="2376158859" sldId="650"/>
        </pc:sldMkLst>
        <pc:spChg chg="mod">
          <ac:chgData name="Alfred Asterjadhi" userId="39de57b9-85c0-4fd1-aaac-8ca2b6560ad0" providerId="ADAL" clId="{75220E2B-0374-4425-90CC-06DD5B205D51}" dt="2021-09-10T00:17:27.583" v="245"/>
          <ac:spMkLst>
            <pc:docMk/>
            <pc:sldMk cId="2376158859" sldId="650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5.633" v="249"/>
        <pc:sldMkLst>
          <pc:docMk/>
          <pc:sldMk cId="1918906618" sldId="651"/>
        </pc:sldMkLst>
        <pc:spChg chg="mod">
          <ac:chgData name="Alfred Asterjadhi" userId="39de57b9-85c0-4fd1-aaac-8ca2b6560ad0" providerId="ADAL" clId="{75220E2B-0374-4425-90CC-06DD5B205D51}" dt="2021-09-10T00:17:35.633" v="249"/>
          <ac:spMkLst>
            <pc:docMk/>
            <pc:sldMk cId="1918906618" sldId="651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6:22.642" v="241" actId="115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39:34.406" v="25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75220E2B-0374-4425-90CC-06DD5B205D51}" dt="2021-09-10T00:17:22.351" v="243"/>
          <ac:spMkLst>
            <pc:docMk/>
            <pc:sldMk cId="1875877806" sldId="653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39:34.406" v="25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17:29.453" v="246"/>
        <pc:sldMkLst>
          <pc:docMk/>
          <pc:sldMk cId="2603048680" sldId="654"/>
        </pc:sldMkLst>
        <pc:spChg chg="mod">
          <ac:chgData name="Alfred Asterjadhi" userId="39de57b9-85c0-4fd1-aaac-8ca2b6560ad0" providerId="ADAL" clId="{75220E2B-0374-4425-90CC-06DD5B205D51}" dt="2021-09-10T00:17:29.453" v="246"/>
          <ac:spMkLst>
            <pc:docMk/>
            <pc:sldMk cId="2603048680" sldId="654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9.507" v="251"/>
        <pc:sldMkLst>
          <pc:docMk/>
          <pc:sldMk cId="2148223805" sldId="655"/>
        </pc:sldMkLst>
        <pc:spChg chg="mod">
          <ac:chgData name="Alfred Asterjadhi" userId="39de57b9-85c0-4fd1-aaac-8ca2b6560ad0" providerId="ADAL" clId="{75220E2B-0374-4425-90CC-06DD5B205D51}" dt="2021-09-09T23:46:31.620" v="36" actId="20577"/>
          <ac:spMkLst>
            <pc:docMk/>
            <pc:sldMk cId="2148223805" sldId="655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9.507" v="251"/>
          <ac:spMkLst>
            <pc:docMk/>
            <pc:sldMk cId="2148223805" sldId="655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1.364" v="247"/>
        <pc:sldMkLst>
          <pc:docMk/>
          <pc:sldMk cId="872284982" sldId="656"/>
        </pc:sldMkLst>
        <pc:spChg chg="mod">
          <ac:chgData name="Alfred Asterjadhi" userId="39de57b9-85c0-4fd1-aaac-8ca2b6560ad0" providerId="ADAL" clId="{75220E2B-0374-4425-90CC-06DD5B205D51}" dt="2021-09-10T00:17:31.364" v="247"/>
          <ac:spMkLst>
            <pc:docMk/>
            <pc:sldMk cId="872284982" sldId="656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5.308" v="244"/>
        <pc:sldMkLst>
          <pc:docMk/>
          <pc:sldMk cId="555160158" sldId="657"/>
        </pc:sldMkLst>
        <pc:spChg chg="mod">
          <ac:chgData name="Alfred Asterjadhi" userId="39de57b9-85c0-4fd1-aaac-8ca2b6560ad0" providerId="ADAL" clId="{75220E2B-0374-4425-90CC-06DD5B205D51}" dt="2021-09-10T00:17:25.308" v="244"/>
          <ac:spMkLst>
            <pc:docMk/>
            <pc:sldMk cId="555160158" sldId="657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3.665" v="248"/>
        <pc:sldMkLst>
          <pc:docMk/>
          <pc:sldMk cId="821075598" sldId="658"/>
        </pc:sldMkLst>
        <pc:spChg chg="mod">
          <ac:chgData name="Alfred Asterjadhi" userId="39de57b9-85c0-4fd1-aaac-8ca2b6560ad0" providerId="ADAL" clId="{75220E2B-0374-4425-90CC-06DD5B205D51}" dt="2021-09-10T00:17:33.665" v="248"/>
          <ac:spMkLst>
            <pc:docMk/>
            <pc:sldMk cId="821075598" sldId="658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09T23:58:44.052" v="214" actId="404"/>
          <ac:spMkLst>
            <pc:docMk/>
            <pc:sldMk cId="821075598" sldId="6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10T00:17:37.579" v="250"/>
        <pc:sldMkLst>
          <pc:docMk/>
          <pc:sldMk cId="444533402" sldId="659"/>
        </pc:sldMkLst>
        <pc:spChg chg="mod">
          <ac:chgData name="Alfred Asterjadhi" userId="39de57b9-85c0-4fd1-aaac-8ca2b6560ad0" providerId="ADAL" clId="{75220E2B-0374-4425-90CC-06DD5B205D51}" dt="2021-09-09T23:44:32.996" v="3" actId="20577"/>
          <ac:spMkLst>
            <pc:docMk/>
            <pc:sldMk cId="444533402" sldId="659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7.579" v="250"/>
          <ac:spMkLst>
            <pc:docMk/>
            <pc:sldMk cId="444533402" sldId="659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1:25.278" v="237" actId="20577"/>
          <ac:spMkLst>
            <pc:docMk/>
            <pc:sldMk cId="444533402" sldId="65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09T23:54:22.174" v="108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75220E2B-0374-4425-90CC-06DD5B205D51}" dt="2021-09-09T23:52:33.636" v="70" actId="20577"/>
          <ac:spMkLst>
            <pc:docMk/>
            <pc:sldMk cId="597006981" sldId="660"/>
            <ac:spMk id="4" creationId="{7335E98F-CD54-45CC-B242-37886F48A525}"/>
          </ac:spMkLst>
        </pc:spChg>
        <pc:spChg chg="mod">
          <ac:chgData name="Alfred Asterjadhi" userId="39de57b9-85c0-4fd1-aaac-8ca2b6560ad0" providerId="ADAL" clId="{75220E2B-0374-4425-90CC-06DD5B205D51}" dt="2021-09-09T23:54:22.174" v="108" actId="20577"/>
          <ac:spMkLst>
            <pc:docMk/>
            <pc:sldMk cId="597006981" sldId="660"/>
            <ac:spMk id="8" creationId="{30ECE423-DD38-4A25-AD6E-26DF5AC6186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802.11-20/1982r66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7-03-00be-cr-on-36-3-12-8-3-part1.doc" TargetMode="External"/><Relationship Id="rId2" Type="http://schemas.openxmlformats.org/officeDocument/2006/relationships/hyperlink" Target="https://mentor.ieee.org/802.11/dcn/21/11-21-1088-00-00be-cc36-cr-on-36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41-00-00be-cc36-cr-on-annex-z.doc" TargetMode="External"/><Relationship Id="rId5" Type="http://schemas.openxmlformats.org/officeDocument/2006/relationships/hyperlink" Target="https://mentor.ieee.org/802.11/dcn/21/11-21-1042-03-00be-cc36-cr-on-spatial-configuration-subfield.doc" TargetMode="External"/><Relationship Id="rId4" Type="http://schemas.openxmlformats.org/officeDocument/2006/relationships/hyperlink" Target="https://mentor.ieee.org/802.11/dcn/21/11-21-1048-00-00be-cc36-cr-on-36-3-12-8-1-general.doc" TargetMode="Externa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21-00-00be-cc36-cr-on-36-3-13-10.docx" TargetMode="External"/><Relationship Id="rId2" Type="http://schemas.openxmlformats.org/officeDocument/2006/relationships/hyperlink" Target="https://mentor.ieee.org/802.11/dcn/21/11-21-1107-01-00be-cc36-cr-on-36-3-5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01-01-00be-cc36-cr-for-36-3-12-6-rl-sig.docx" TargetMode="Externa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5-04-00be-cc34-resolution-for-cids-related-to-mlo-ba-procedure.docx" TargetMode="Externa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71-03-00be-pdt-for-fast-ml-transition.docx" TargetMode="Externa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2-03-00be-cc36-resolution-for-cids-related-to-mlo-power-save.docx" TargetMode="External"/><Relationship Id="rId2" Type="http://schemas.openxmlformats.org/officeDocument/2006/relationships/hyperlink" Target="https://mentor.ieee.org/802.11/dcn/21/11-21-1172-02-00be-cc36-resolution-for-cids-related-to-mlo-power-sav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0-02-00be-cc36-cr-for-5386.docx" TargetMode="External"/><Relationship Id="rId5" Type="http://schemas.openxmlformats.org/officeDocument/2006/relationships/hyperlink" Target="https://mentor.ieee.org/802.11/dcn/21/11-21-1087-05-00be-cc36-resolution-for-cids-in-clause-35-3-2.docx" TargetMode="External"/><Relationship Id="rId4" Type="http://schemas.openxmlformats.org/officeDocument/2006/relationships/hyperlink" Target="https://mentor.ieee.org/802.11/dcn/21/11-21-1175-04-00be-cc36-resolution-for-cids-related-to-ml-advertisement-part-1.docx" TargetMode="Externa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3-00be-cc36-cr-9-4-2-295b-2-mld-capabilities-field.docx" TargetMode="External"/><Relationship Id="rId2" Type="http://schemas.openxmlformats.org/officeDocument/2006/relationships/hyperlink" Target="https://mentor.ieee.org/802.11/dcn/21/11-21-1085-06-00be-cc36-resolution-for-cids-related-to-ml-element-part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223-03-00be-cr-for-wnm-sleep-mode.docx" TargetMode="External"/><Relationship Id="rId4" Type="http://schemas.openxmlformats.org/officeDocument/2006/relationships/hyperlink" Target="https://mentor.ieee.org/802.11/dcn/21/11-21-1132-02-00be-cc-36-cr-for-35-3-3.docx" TargetMode="Externa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9-01-00be-cc36-cr-for-for-36-3-12-3-l-stf.docx" TargetMode="External"/><Relationship Id="rId2" Type="http://schemas.openxmlformats.org/officeDocument/2006/relationships/hyperlink" Target="https://mentor.ieee.org/802.11/dcn/21/11-21-1102-00-00be-cc36-cr-for-36-3-12-5-l-si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96-01-00be-cc36-cr-for-36-1-4-ppdu-formats.docx" TargetMode="External"/><Relationship Id="rId5" Type="http://schemas.openxmlformats.org/officeDocument/2006/relationships/hyperlink" Target="https://mentor.ieee.org/802.11/dcn/21/11-21-1097-01-00be-cc36-cr-for-36-3-4-eht-ppdu-formats.docx" TargetMode="External"/><Relationship Id="rId4" Type="http://schemas.openxmlformats.org/officeDocument/2006/relationships/hyperlink" Target="https://mentor.ieee.org/802.11/dcn/21/11-21-1098-01-00be-cc36-cr-for-36-3-12-1-introduction.docx" TargetMode="Externa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34-01-00be-cc36-cr-for-pilot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69-02-00be-cc36-cr-for-he-variant-user-info-field.docx" TargetMode="External"/><Relationship Id="rId2" Type="http://schemas.openxmlformats.org/officeDocument/2006/relationships/hyperlink" Target="https://mentor.ieee.org/802.11/dcn/21/11-21-1103-01-00be-cc36-cr-on-9-4-1-67a-d-d101-part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3-03-00be-cc36-cr-on-9-3-1-22-1-1.docx" TargetMode="Externa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3-02-00be-cc36-cr-for-36-3-2-3-null-subcarriers.docx" TargetMode="External"/><Relationship Id="rId2" Type="http://schemas.openxmlformats.org/officeDocument/2006/relationships/hyperlink" Target="https://mentor.ieee.org/802.11/dcn/21/11-21-1159-03-00be-cr-phy-txmas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50-01-00be-cc36-cr-on-36-3-12-8-5.doc" TargetMode="External"/><Relationship Id="rId5" Type="http://schemas.openxmlformats.org/officeDocument/2006/relationships/hyperlink" Target="https://mentor.ieee.org/802.11/dcn/21/11-21-1182-00-00be-cc36-cr-on-spatial-configuration-subfield-part2.doc" TargetMode="External"/><Relationship Id="rId4" Type="http://schemas.openxmlformats.org/officeDocument/2006/relationships/hyperlink" Target="https://mentor.ieee.org/802.11/dcn/21/11-21-1094-00-00be-cc36-cr-for-annex-c.docx" TargetMode="Externa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0-02-00be-cc36-cr-for-transmit-requirements-for-ppdus-sent-in-response-to-a-triggering-frame.docx" TargetMode="External"/><Relationship Id="rId2" Type="http://schemas.openxmlformats.org/officeDocument/2006/relationships/hyperlink" Target="https://mentor.ieee.org/802.11/dcn/21/11-21-1149-00-00be-cc36-cr-on-36-3-12-8-4.doc" TargetMode="Externa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4-00be-cc36-cr-9-4-2-295b-2-mld-capabilities-field.docx" TargetMode="External"/><Relationship Id="rId2" Type="http://schemas.openxmlformats.org/officeDocument/2006/relationships/hyperlink" Target="https://mentor.ieee.org/802.11/dcn/21/11-21-1211-04-00be-cc-36-cr-for-f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03-02-00be-cc36-cr-35-3-15-4-capability-signaling.docx" TargetMode="External"/><Relationship Id="rId5" Type="http://schemas.openxmlformats.org/officeDocument/2006/relationships/hyperlink" Target="https://mentor.ieee.org/802.11/dcn/21/11-21-1203-01-00be-cc36-cr-35-3-15-4-capability-signaling.docx" TargetMode="External"/><Relationship Id="rId4" Type="http://schemas.openxmlformats.org/officeDocument/2006/relationships/hyperlink" Target="https://mentor.ieee.org/802.11/dcn/21/11-21-1197-02-00be-cc36-resolution-for-cids-related-to-nsep-part1.docx" TargetMode="External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1-01-00be-cc36-cr-for-cids-in-clause-35-5-2.docx" TargetMode="External"/><Relationship Id="rId2" Type="http://schemas.openxmlformats.org/officeDocument/2006/relationships/hyperlink" Target="https://mentor.ieee.org/802.11/dcn/21/11-21-1105-05-00be-cc36-cr-on-9-3-1-19-d10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89-00-00be-cc-36-cr-for-9-6-34-2.docx" TargetMode="Externa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59-01-00be-comment-resolution-for-cc37.docx" TargetMode="Externa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4-05-00be-july-sept-tgbe-teleconference-minutes.docx" TargetMode="External"/><Relationship Id="rId2" Type="http://schemas.openxmlformats.org/officeDocument/2006/relationships/hyperlink" Target="https://mentor.ieee.org/802.11/dcn/21/11-21-1226-01-00be-tgbe-july-2021-meeting-minutes.docx" TargetMode="Externa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77-01-00be-cc36-comment-resolution-on-sounding-ndp.docx" TargetMode="External"/><Relationship Id="rId2" Type="http://schemas.openxmlformats.org/officeDocument/2006/relationships/hyperlink" Target="https://mentor.ieee.org/802.11/dcn/21/11-21-1095-01-00be-cc36-cr-for-36-3-2-5-20-mhz-operating-non-ap-eht-sta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12-01-00be-d1-0-cr-for-section-36-3-9-3.docx" TargetMode="External"/><Relationship Id="rId5" Type="http://schemas.openxmlformats.org/officeDocument/2006/relationships/hyperlink" Target="https://mentor.ieee.org/802.11/dcn/21/11-21-1216-01-00be-d1-0-cr-for-section-36-3-20.docx" TargetMode="External"/><Relationship Id="rId4" Type="http://schemas.openxmlformats.org/officeDocument/2006/relationships/hyperlink" Target="https://mentor.ieee.org/802.11/dcn/21/11-21-1219-00-00be-d1-0-cr-for-section-36-3-12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53-02-00be-cc36-cr-for-36-3-12-8-2-eht-sig-content-channels.docx" TargetMode="External"/><Relationship Id="rId2" Type="http://schemas.openxmlformats.org/officeDocument/2006/relationships/hyperlink" Target="https://mentor.ieee.org/802.11/dcn/21/11-21-1078-00-00be-cc36-comment-resolution-on-u-sig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45-01-00be-cc36-cr-for-cid-5718-and-8102.docx" TargetMode="External"/><Relationship Id="rId5" Type="http://schemas.openxmlformats.org/officeDocument/2006/relationships/hyperlink" Target="https://mentor.ieee.org/802.11/dcn/21/11-21-1231-02-00be-11be-d1-0-cr-on-36-3-12-8-6.docx" TargetMode="External"/><Relationship Id="rId4" Type="http://schemas.openxmlformats.org/officeDocument/2006/relationships/hyperlink" Target="https://mentor.ieee.org/802.11/dcn/21/11-21-1227-02-00be-cr-phy-txrxprocedure.docx" TargetMode="External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66-01-00be-cc36-cr-on-eht-phy-introduction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67-01-00be-cc36-cr-on-eht-phy-introduction-part2.docx" TargetMode="External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9-04-00be-cc-36-cr-for-eht-om.docx" TargetMode="External"/><Relationship Id="rId2" Type="http://schemas.openxmlformats.org/officeDocument/2006/relationships/hyperlink" Target="https://mentor.ieee.org/802.11/dcn/21/11-21-1132-04-00be-cc-36-cr-for-35-3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21-01-00be-cc36-cr-for-ml-ie-usage-for-ml-setup-part-1.docx" TargetMode="External"/><Relationship Id="rId5" Type="http://schemas.openxmlformats.org/officeDocument/2006/relationships/hyperlink" Target="https://mentor.ieee.org/802.11/dcn/21/11-21-1263-01-00be-cc36-resolution-for-cids-related-to-mbssid.docx" TargetMode="External"/><Relationship Id="rId4" Type="http://schemas.openxmlformats.org/officeDocument/2006/relationships/hyperlink" Target="https://mentor.ieee.org/802.11/dcn/21/11-21-1209-06-00be-cc-36-cr-for-eht-om.docx" TargetMode="External"/></Relationships>
</file>

<file path=ppt/slides/_rels/slide1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74-04-00be-cc36-cr-for-d1-0-probe-request-mle-cids.docx" TargetMode="External"/><Relationship Id="rId2" Type="http://schemas.openxmlformats.org/officeDocument/2006/relationships/hyperlink" Target="https://mentor.ieee.org/802.11/dcn/21/11-21-1274-02-00be-cc36-cr-for-d1-0-probe-request-mle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6-00-00be-cc36-resolution-for-cids-related-to-mlo-ba-procedures.docx" TargetMode="External"/><Relationship Id="rId5" Type="http://schemas.openxmlformats.org/officeDocument/2006/relationships/hyperlink" Target="https://mentor.ieee.org/802.11/dcn/21/11-21-1176-05-00be-cc36-resolution-for-cids-related-to-ml-advertisement-part-2.docx" TargetMode="External"/><Relationship Id="rId4" Type="http://schemas.openxmlformats.org/officeDocument/2006/relationships/hyperlink" Target="https://mentor.ieee.org/802.11/dcn/21/11-21-1260-01-00be-proposed-resolution-to-11be-cc36-cids-on-group-addressed-data-frame-duplicate-detection.docx" TargetMode="External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40-10-00be-cc34-resolution-for-cids-related-to-tdls-handling.docx" TargetMode="External"/><Relationship Id="rId2" Type="http://schemas.openxmlformats.org/officeDocument/2006/relationships/hyperlink" Target="https://mentor.ieee.org/802.11/dcn/21/11-21-1258-02-00be-cr-nstr-limited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32-04-00be-cc-36-cr-for-presence-bitmap-9-4-2-295b-3.docx" TargetMode="External"/><Relationship Id="rId5" Type="http://schemas.openxmlformats.org/officeDocument/2006/relationships/hyperlink" Target="https://mentor.ieee.org/802.11/dcn/21/11-21-1259-03-00be-cr-35-3-14-3-nstr-operation.docx" TargetMode="External"/><Relationship Id="rId4" Type="http://schemas.openxmlformats.org/officeDocument/2006/relationships/hyperlink" Target="https://mentor.ieee.org/802.11/dcn/21/11-21-1399-03-00be-cc36-cr-for-ml-probe-request.docx" TargetMode="External"/></Relationships>
</file>

<file path=ppt/slides/_rels/slide1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7-02-00be-cc36-resolution-for-cids-for-35-3-4-1.docx" TargetMode="External"/><Relationship Id="rId2" Type="http://schemas.openxmlformats.org/officeDocument/2006/relationships/hyperlink" Target="https://mentor.ieee.org/802.11/dcn/21/11-21-1276-01-00be-cc36-cr-for-d1-0-multi-link-retransmit-procedures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6-03-00be-cc36-cr-on-35-2-1-3.docx" TargetMode="External"/></Relationships>
</file>

<file path=ppt/slides/_rels/slide1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37-02-00be-d1-0-cr-for-section-9-2-5-2-and-9-3-1-19.docx" TargetMode="External"/><Relationship Id="rId2" Type="http://schemas.openxmlformats.org/officeDocument/2006/relationships/hyperlink" Target="https://mentor.ieee.org/802.11/dcn/21/11-21-1250-00-00be-d1-0-cr-for-section-35-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333-04-00be-cr-trigger-frame-common-info-field-format.docx" TargetMode="External"/><Relationship Id="rId4" Type="http://schemas.openxmlformats.org/officeDocument/2006/relationships/hyperlink" Target="https://mentor.ieee.org/802.11/dcn/21/11-21-1104-02-00be-cc36-cr-on-9-4-1-67a-d-d101-part2.doc" TargetMode="External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51-01-00be-cc36-cr-for-4-3-15c-eht-sta.docx" TargetMode="External"/><Relationship Id="rId2" Type="http://schemas.openxmlformats.org/officeDocument/2006/relationships/hyperlink" Target="https://mentor.ieee.org/802.11/dcn/21/11-21-1352-03-00be-cc36-cr-bw-indication-for-non-ht-duplicated-frame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449-01-00be-cr-trigger-frame-common-info-part2.docx" TargetMode="External"/><Relationship Id="rId4" Type="http://schemas.openxmlformats.org/officeDocument/2006/relationships/hyperlink" Target="https://mentor.ieee.org/802.11/dcn/21/11-21-1388-03-00be-cc36-cr-for-cid-4897-5495-and-6799.docx" TargetMode="Externa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48-01-00be-pdt-eht-sig-crc-reference.doc" TargetMode="External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17-02-00be-cc36-cr-on-eht-phy-introduction-part-3.docx" TargetMode="External"/><Relationship Id="rId2" Type="http://schemas.openxmlformats.org/officeDocument/2006/relationships/hyperlink" Target="https://mentor.ieee.org/802.11/dcn/21/11-21-1213-02-00be-d1-0-cr-for-section-36-3-19-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69-00-00be-cr-on-36-3-12-8-3-part3.doc" TargetMode="External"/><Relationship Id="rId5" Type="http://schemas.openxmlformats.org/officeDocument/2006/relationships/hyperlink" Target="https://mentor.ieee.org/802.11/dcn/21/11-21-1268-00-00be-cr-on-36-3-12-8-3-part2.doc" TargetMode="External"/><Relationship Id="rId4" Type="http://schemas.openxmlformats.org/officeDocument/2006/relationships/hyperlink" Target="https://mentor.ieee.org/802.11/dcn/21/11-21-1232-01-00be-cc36-cr-for-cid-6940.docx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6-01-00be-cc36-cr-for-coding.docx" TargetMode="External"/><Relationship Id="rId2" Type="http://schemas.openxmlformats.org/officeDocument/2006/relationships/hyperlink" Target="https://mentor.ieee.org/802.11/dcn/21/11-21-1265-01-00be-cc36-cr-for-mathematical-description-of-signals.docx" TargetMode="External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4-05-00be-cc36-resolution-for-miscellaneous-cids-in-clause-9.docx" TargetMode="External"/><Relationship Id="rId2" Type="http://schemas.openxmlformats.org/officeDocument/2006/relationships/hyperlink" Target="https://mentor.ieee.org/802.11/dcn/21/11-21-1285-02-00be-cc36-security-comment-resolution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329-02-00be-cc36-error-recovery-of-nstr-mld.docx" TargetMode="Externa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6-01-00be-cr-trigger-frame-user-info-9-3-1-22-1-2.docx" TargetMode="External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46-04-00be-cc36-comment-resolution-on-u-sig-part-2.docx" TargetMode="External"/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2-02-00be-cr-trigger-frame-ra-ru.docx" TargetMode="External"/><Relationship Id="rId2" Type="http://schemas.openxmlformats.org/officeDocument/2006/relationships/hyperlink" Target="https://mentor.ieee.org/802.11/dcn/21/11-21-1301-01-00be-cc36-cr-for-cid-4584.docx" TargetMode="External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7-01-00be-cc36-cr-for-packet-extension.docx" TargetMode="External"/><Relationship Id="rId2" Type="http://schemas.openxmlformats.org/officeDocument/2006/relationships/hyperlink" Target="https://mentor.ieee.org/802.11/dcn/21/11-21-1266-03-00be-cc36-cr-for-coding.doc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49-06-00be-cc36-cr-for-eht-om-part-ii.docx" TargetMode="External"/><Relationship Id="rId2" Type="http://schemas.openxmlformats.org/officeDocument/2006/relationships/hyperlink" Target="https://mentor.ieee.org/802.11/dcn/21/11-21-1360-02-00be-cc-36-cr-for-35-3-11-and-35-3-1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425-03-00be-cc-36-cr-for-4-5-3.docx" TargetMode="External"/><Relationship Id="rId5" Type="http://schemas.openxmlformats.org/officeDocument/2006/relationships/hyperlink" Target="https://mentor.ieee.org/802.11/dcn/21/11-21-1401-00-00be-resolution-for-cids-related-to-status-code-field.docx" TargetMode="External"/><Relationship Id="rId4" Type="http://schemas.openxmlformats.org/officeDocument/2006/relationships/hyperlink" Target="https://mentor.ieee.org/802.11/dcn/21/11-21-1421-01-00be-cc36-cr-for-cid-6729.docx" TargetMode="External"/></Relationships>
</file>

<file path=ppt/slides/_rels/slide14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39-03-00be-cc36-cr-for-35-3-15-7.docx" TargetMode="External"/><Relationship Id="rId2" Type="http://schemas.openxmlformats.org/officeDocument/2006/relationships/hyperlink" Target="https://mentor.ieee.org/802.11/dcn/21/11-21-1275-05-00be-cc36-cr-for-d1-0-proxy-arp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426-05-00be-cc-36-cr-for-35-3-5-1-and-35-3-5-3.docx" TargetMode="Externa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8-01-00be-cr-trigger-frame-eht-user-info-field-9-3-1-22-1-2-2.docx" TargetMode="External"/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02-02-00be-cc36-cr-for-ru-allocation-and-l-length-in-txvector-and-rxvector.docx" TargetMode="External"/><Relationship Id="rId2" Type="http://schemas.openxmlformats.org/officeDocument/2006/relationships/hyperlink" Target="https://mentor.ieee.org/802.11/dcn/21/11-21-1229-03-00be-cr-phy-txblock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85-00-00be-eht-sig-cr-on-p802-11be-d1-0-36-3-12-8-2.doc" TargetMode="External"/><Relationship Id="rId5" Type="http://schemas.openxmlformats.org/officeDocument/2006/relationships/hyperlink" Target="https://mentor.ieee.org/802.11/dcn/21/11-21-1368-01-00be-cc36-cr-on-36-3-12-7-2-u-sig-content-part-4.docx" TargetMode="External"/><Relationship Id="rId4" Type="http://schemas.openxmlformats.org/officeDocument/2006/relationships/hyperlink" Target="https://mentor.ieee.org/802.11/dcn/21/11-21-1369-00-00be-cc36-cr-on-cid-5473.docx" TargetMode="External"/></Relationships>
</file>

<file path=ppt/slides/_rels/slide1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82-00-00be-cc36-cr-for-36-3-2.docx" TargetMode="External"/><Relationship Id="rId2" Type="http://schemas.openxmlformats.org/officeDocument/2006/relationships/hyperlink" Target="https://mentor.ieee.org/802.11/dcn/21/11-21-1386-01-00be-eht-sig-cr-on-p802-11be-d1-0-36-3-12-8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84-03-00be-cc36-cr-for-3-2-definitions.docx" TargetMode="External"/><Relationship Id="rId5" Type="http://schemas.openxmlformats.org/officeDocument/2006/relationships/hyperlink" Target="https://mentor.ieee.org/802.11/dcn/21/11-21-1387-04-00be-eht-sig-cr-on-p802-11be-d1-0-cid5485.doc" TargetMode="External"/><Relationship Id="rId4" Type="http://schemas.openxmlformats.org/officeDocument/2006/relationships/hyperlink" Target="https://mentor.ieee.org/802.11/dcn/21/11-21-1728-00-00be-eht-sig-cr-d1-0-36-3-12-8-2-follow-up.doc" TargetMode="External"/></Relationships>
</file>

<file path=ppt/slides/_rels/slide1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38-02-00be-cc36-cr-for-cid-4653.docx" TargetMode="External"/><Relationship Id="rId7" Type="http://schemas.openxmlformats.org/officeDocument/2006/relationships/hyperlink" Target="https://mentor.ieee.org/802.11/dcn/21/11-21-1473-02-00be-cc36-cr-on-cid-6998.docx" TargetMode="External"/><Relationship Id="rId2" Type="http://schemas.openxmlformats.org/officeDocument/2006/relationships/hyperlink" Target="https://mentor.ieee.org/802.11/dcn/21/11-21-1408-01-00be-cc36-cr-for-cid-4626-and-465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463-01-00be-cr-for-clause-9-4-1-67b.docx" TargetMode="External"/><Relationship Id="rId5" Type="http://schemas.openxmlformats.org/officeDocument/2006/relationships/hyperlink" Target="https://mentor.ieee.org/802.11/dcn/21/11-21-1442-01-00be-cr-to-36-5-parameters-for-eht-mcss.docx" TargetMode="External"/><Relationship Id="rId4" Type="http://schemas.openxmlformats.org/officeDocument/2006/relationships/hyperlink" Target="https://mentor.ieee.org/802.11/dcn/21/11-21-1441-01-00be-cr-to-36-2-5-effect-of-ch-bandwidth-parameter-on-ppdu-format.docx" TargetMode="Externa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36-03-00be-sept-nov-tgbe-teleconference-minutes.docx" TargetMode="External"/><Relationship Id="rId2" Type="http://schemas.openxmlformats.org/officeDocument/2006/relationships/hyperlink" Target="https://mentor.ieee.org/802.11/dcn/21/11-21-1558-01-00be-tgbe-sept-2021-meeting-minutes.docx" TargetMode="External"/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91-01-00be-cr-for-section-36-3-11-12-on-p802-11be-d1-0-part-2.doc" TargetMode="External"/><Relationship Id="rId2" Type="http://schemas.openxmlformats.org/officeDocument/2006/relationships/hyperlink" Target="https://mentor.ieee.org/802.11/dcn/21/11-21-1490-03-00be-cr-to-36-3-8-eht-mcss-and-36-3-9-eht-sig-mcs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70-02-00be-cr-for-section-36-3-11-12-on-p802-11be-d1-0-part-1.doc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16-01-00be-cr-for-txop-termination-of-nstr-mld.docx" TargetMode="External"/><Relationship Id="rId7" Type="http://schemas.openxmlformats.org/officeDocument/2006/relationships/hyperlink" Target="https://mentor.ieee.org/802.11/dcn/21/11-21-1443-03-00be-cc36-cr-for-retrieving-critical-update.docx" TargetMode="External"/><Relationship Id="rId2" Type="http://schemas.openxmlformats.org/officeDocument/2006/relationships/hyperlink" Target="https://mentor.ieee.org/802.11/dcn/21/11-21-1451-00-00be-cc36-cr-for-cids-8220-8221-and-400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52-00-00be-cc36-cr-for-cid-4273-and-5139.docx" TargetMode="External"/><Relationship Id="rId5" Type="http://schemas.openxmlformats.org/officeDocument/2006/relationships/hyperlink" Target="https://mentor.ieee.org/802.11/dcn/21/11-21-1251-01-00be-cc36-cr-for-9-2-4-frame-fields.docx" TargetMode="External"/><Relationship Id="rId4" Type="http://schemas.openxmlformats.org/officeDocument/2006/relationships/hyperlink" Target="https://mentor.ieee.org/802.11/dcn/21/11-21-1251-00-00be-cc36-cr-for-9-2-4-frame-fields.docx" TargetMode="External"/></Relationships>
</file>

<file path=ppt/slides/_rels/slide1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44-01-00be-cr-for-intra-bss-and-inter-bss-classification.docx" TargetMode="External"/><Relationship Id="rId2" Type="http://schemas.openxmlformats.org/officeDocument/2006/relationships/hyperlink" Target="https://mentor.ieee.org/802.11/dcn/21/11-21-1224-10-00be-cc-36-cr-for-restricted-twt-setu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09-00-00be-cr-for-cid-4924-5186-5190-6041-6042.doc" TargetMode="External"/><Relationship Id="rId5" Type="http://schemas.openxmlformats.org/officeDocument/2006/relationships/hyperlink" Target="https://mentor.ieee.org/802.11/dcn/21/11-21-1587-02-00be-cc36-cr-for-listen-interval.docx" TargetMode="External"/><Relationship Id="rId4" Type="http://schemas.openxmlformats.org/officeDocument/2006/relationships/hyperlink" Target="https://mentor.ieee.org/802.11/dcn/21/11-21-1300-01-00be-cc36-cr-for-str-operation.docx" TargetMode="External"/></Relationships>
</file>

<file path=ppt/slides/_rels/slide1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86-03-00be-cc36-for-intra-ppdu-power-save.docx" TargetMode="External"/><Relationship Id="rId2" Type="http://schemas.openxmlformats.org/officeDocument/2006/relationships/hyperlink" Target="https://mentor.ieee.org/802.11/dcn/21/11-21-1557-06-00be-cc36-resolution-for-cids-for-35-3-9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83-05-00be-cc34-cr-emlsr-part1.docx" TargetMode="External"/><Relationship Id="rId5" Type="http://schemas.openxmlformats.org/officeDocument/2006/relationships/hyperlink" Target="https://mentor.ieee.org/802.11/dcn/21/11-21-1657-01-00be-tgbe-cc36-misc-comment-resolutions.docx" TargetMode="External"/><Relationship Id="rId4" Type="http://schemas.openxmlformats.org/officeDocument/2006/relationships/hyperlink" Target="https://mentor.ieee.org/802.11/dcn/21/11-21-1610-01-00be-srs-control-crs.docx" TargetMode="External"/></Relationships>
</file>

<file path=ppt/slides/_rels/slide1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12-01-00be-cr-for-cid-8061-and-6483.docx" TargetMode="External"/><Relationship Id="rId2" Type="http://schemas.openxmlformats.org/officeDocument/2006/relationships/hyperlink" Target="https://mentor.ieee.org/802.11/dcn/21/11-21-1659-02-00be-cc36-resolution-for-cid-400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703-01-00be-cr-for-cids-related-to-emlsr-in-clause-9.docx" TargetMode="External"/><Relationship Id="rId4" Type="http://schemas.openxmlformats.org/officeDocument/2006/relationships/hyperlink" Target="https://mentor.ieee.org/802.11/dcn/21/11-21-1702-02-00be-cr-for-cids-related-to-emlsr.docx" TargetMode="External"/></Relationships>
</file>

<file path=ppt/slides/_rels/slide15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46-01-00be-cr-trigger-frame-special-user-info-field.docx" TargetMode="External"/><Relationship Id="rId2" Type="http://schemas.openxmlformats.org/officeDocument/2006/relationships/hyperlink" Target="https://mentor.ieee.org/802.11/dcn/21/11-21-1592-01-00be-cr-trigger-frame-padding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615-02-00be-cr-trigger-frame-subtypes.docx" TargetMode="Externa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613-01-00be-pdt-reference-for-sr.docx" TargetMode="External"/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212-01-00be-d1-0-cr-for-section-36-3-9-3.docx" TargetMode="External"/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17-01-00be-cr-for-amediumsyncthreshold.docx" TargetMode="External"/><Relationship Id="rId2" Type="http://schemas.openxmlformats.org/officeDocument/2006/relationships/hyperlink" Target="https://mentor.ieee.org/802.11/dcn/21/11-21-1561-01-00be-cc36-cr-for-cid-6630.docx" TargetMode="External"/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68-01-00be-cid-4598.docx" TargetMode="External"/><Relationship Id="rId7" Type="http://schemas.openxmlformats.org/officeDocument/2006/relationships/hyperlink" Target="https://mentor.ieee.org/802.11/dcn/21/11-21-1667-03-00be-cc36-cr-for-eht-ppdu-type.docx" TargetMode="External"/><Relationship Id="rId2" Type="http://schemas.openxmlformats.org/officeDocument/2006/relationships/hyperlink" Target="https://mentor.ieee.org/802.11/dcn/21/11-21-1473-03-00be-cc36-cr-on-cid-6998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537-02-00be-cr-for-36-3-13-7.docx" TargetMode="External"/><Relationship Id="rId5" Type="http://schemas.openxmlformats.org/officeDocument/2006/relationships/hyperlink" Target="https://mentor.ieee.org/802.11/dcn/21/11-21-1520-03-00be-cr-for-b-4-36a-2.docx" TargetMode="External"/><Relationship Id="rId4" Type="http://schemas.openxmlformats.org/officeDocument/2006/relationships/hyperlink" Target="https://mentor.ieee.org/802.11/dcn/21/11-21-1515-04-00be-segment-deparser-cr-on-p802-11be-d1-0.doc" TargetMode="External"/></Relationships>
</file>

<file path=ppt/slides/_rels/slide15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79-05-00be-cc36-cr-on-clause-9-4-2-295c.docx" TargetMode="External"/><Relationship Id="rId2" Type="http://schemas.openxmlformats.org/officeDocument/2006/relationships/hyperlink" Target="https://mentor.ieee.org/802.11/dcn/21/11-21-1615-02-00be-cr-trigger-frame-subtyp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238-04-00be-cc36-resolution-for-clause-35-11-2-2.docx" TargetMode="External"/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07-03-00be-cc36-cr-for-tspec-element.docx" TargetMode="External"/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04-02-00be-cc36-resolution-for-cids-related-to-nsep-3-1-3-4-c-3.docx" TargetMode="External"/><Relationship Id="rId2" Type="http://schemas.openxmlformats.org/officeDocument/2006/relationships/hyperlink" Target="https://mentor.ieee.org/802.11/dcn/21/11-21-1562-06-00be-cc36-resolution-for-cids-for-35-3-9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57-03-00be-tgbe-cc36-misc-comment-resolutions.docx" TargetMode="External"/><Relationship Id="rId5" Type="http://schemas.openxmlformats.org/officeDocument/2006/relationships/hyperlink" Target="https://mentor.ieee.org/802.11/dcn/21/11-21-1176-09-00be-cc36-resolution-for-cids-related-to-ml-advertisement-part-2.docx" TargetMode="External"/><Relationship Id="rId4" Type="http://schemas.openxmlformats.org/officeDocument/2006/relationships/hyperlink" Target="https://mentor.ieee.org/802.11/dcn/21/11-21-1714-03-00be-cc36-cr-for-traffic-indication-in-multiple-bssid-set.docx" TargetMode="External"/></Relationships>
</file>

<file path=ppt/slides/_rels/slide16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86-01-00be-cc36-resolution-for-cids-in-clause-35-3-4-3.docx" TargetMode="External"/><Relationship Id="rId2" Type="http://schemas.openxmlformats.org/officeDocument/2006/relationships/hyperlink" Target="https://mentor.ieee.org/802.11/dcn/21/11-21-1710-03-00be-cc36-resolution-for-cids-for-9-4-2.docx" TargetMode="External"/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13-01-00be-resolution-for-cid-5421.doc" TargetMode="External"/><Relationship Id="rId2" Type="http://schemas.openxmlformats.org/officeDocument/2006/relationships/hyperlink" Target="https://mentor.ieee.org/802.11/dcn/21/11-21-1614-01-00be-cr-for-36-3-13-5-segment-pars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578-01-00be-cc36-cr-on-annex-z-320mhz-example.doc" TargetMode="External"/><Relationship Id="rId5" Type="http://schemas.openxmlformats.org/officeDocument/2006/relationships/hyperlink" Target="https://mentor.ieee.org/802.11/dcn/21/11-21-1712-01-00be-cr-for-cc36-mu-mimo.docx" TargetMode="External"/><Relationship Id="rId4" Type="http://schemas.openxmlformats.org/officeDocument/2006/relationships/hyperlink" Target="https://mentor.ieee.org/802.11/dcn/21/11-21-1677-01-00be-cr-for-cids-on-36-3-2-1.docx" TargetMode="External"/></Relationships>
</file>

<file path=ppt/slides/_rels/slide16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94-01-00be-d1-0-comment-resolution-for-ofdm-modulation.docx" TargetMode="External"/><Relationship Id="rId2" Type="http://schemas.openxmlformats.org/officeDocument/2006/relationships/hyperlink" Target="https://mentor.ieee.org/802.11/dcn/21/11-21-1693-01-00be-d1-0-comment-resolution-for-non-ht-duplicate-transmiss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725-00-00be-cc36-cr-for-eht-service-field.docx" TargetMode="External"/><Relationship Id="rId5" Type="http://schemas.openxmlformats.org/officeDocument/2006/relationships/hyperlink" Target="https://mentor.ieee.org/802.11/dcn/21/11-21-1733-01-00be-cc36-cr-on-ppdu-encoding-process-part-2.docx" TargetMode="External"/><Relationship Id="rId4" Type="http://schemas.openxmlformats.org/officeDocument/2006/relationships/hyperlink" Target="https://mentor.ieee.org/802.11/dcn/21/11-21-1696-01-00be-cc36-cr-for-cid-4665-and-6902.docx" TargetMode="Externa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726-00-00be-cc36-cr-for-the-eht-phy-data-scrambler-and-descrambler.docx" TargetMode="External"/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00-02-00be-cr-for-par-throughput-verification.pptx" TargetMode="External"/><Relationship Id="rId2" Type="http://schemas.openxmlformats.org/officeDocument/2006/relationships/hyperlink" Target="https://mentor.ieee.org/802.11/dcn/21/11-21-1925-00-00be-cc36-cr-for-cids-5559-5560-556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933-00-00be-part-of-supported-eht-mcs-and-nss-set-field-cr-on-d1-0.doc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18-26-00be-ieee-802-11be-cc36-comments.xlsx" TargetMode="External"/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698-02-00be-cc36-cr-for-r-twt-quieting-rules.docx" TargetMode="External"/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52-03-00be-nov-jan-tgbe-teleconference-minutes.docx" TargetMode="External"/><Relationship Id="rId2" Type="http://schemas.openxmlformats.org/officeDocument/2006/relationships/hyperlink" Target="https://mentor.ieee.org/802.11/dcn/21/11-21-1888-02-00be-tgbe-nov-2021-meeting-minutes.docx" TargetMode="External"/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59-00-00be-cc36-cr-eht-sig-misc.doc" TargetMode="External"/><Relationship Id="rId2" Type="http://schemas.openxmlformats.org/officeDocument/2006/relationships/hyperlink" Target="https://mentor.ieee.org/802.11/dcn/21/11-21-1538-03-00be-cid-4630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740-01-00be-cc36-cr-for-cid-7019-and-7378.docx" TargetMode="External"/><Relationship Id="rId5" Type="http://schemas.openxmlformats.org/officeDocument/2006/relationships/hyperlink" Target="https://mentor.ieee.org/802.11/dcn/21/11-21-1760-00-00be-36-1-1-introduction-to-the-eht-phy-cr-on-d1-0.doc" TargetMode="External"/><Relationship Id="rId4" Type="http://schemas.openxmlformats.org/officeDocument/2006/relationships/hyperlink" Target="https://mentor.ieee.org/802.11/dcn/21/11-21-1763-00-00be-36-2-3-trigvector-parameters-cr-d1-0.docx" TargetMode="External"/></Relationships>
</file>

<file path=ppt/slides/_rels/slide17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00-02-00be-cr-for-clause-36-3-2-2-subcarriers-and-resource-allocation-for-multiple-rus-part-1.doc" TargetMode="External"/><Relationship Id="rId2" Type="http://schemas.openxmlformats.org/officeDocument/2006/relationships/hyperlink" Target="https://mentor.ieee.org/802.11/dcn/21/11-21-1777-00-00be-cc36-cr-on-36-3-20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893-01-00be-cc36-crs-on-timing-related-parameters.docx" TargetMode="External"/><Relationship Id="rId5" Type="http://schemas.openxmlformats.org/officeDocument/2006/relationships/hyperlink" Target="https://mentor.ieee.org/802.11/dcn/21/11-21-1781-00-00be-updated-resolution-for-cid-7104.docx" TargetMode="External"/><Relationship Id="rId4" Type="http://schemas.openxmlformats.org/officeDocument/2006/relationships/hyperlink" Target="https://mentor.ieee.org/802.11/dcn/21/11-21-1762-02-00be-d1-0-crs-on-36-2-4-phy-config-vector-parameters.docx" TargetMode="External"/></Relationships>
</file>

<file path=ppt/slides/_rels/slide1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03-01-00be-cids-4558-and-4562.docx" TargetMode="External"/><Relationship Id="rId2" Type="http://schemas.openxmlformats.org/officeDocument/2006/relationships/hyperlink" Target="https://mentor.ieee.org/802.11/dcn/21/11-21-1912-01-00be-cr-for-section-36-3-11-12-on-p802-11be-d1-3-part-3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893-02-00be-cc36-crs-on-timing-related-parameters.docx" TargetMode="External"/><Relationship Id="rId5" Type="http://schemas.openxmlformats.org/officeDocument/2006/relationships/hyperlink" Target="https://mentor.ieee.org/802.11/dcn/21/11-21-1947-00-00be-cc36-cr-for-spatial-reuse-and-beamformed-in-txvector-and-rxvector.docx" TargetMode="External"/><Relationship Id="rId4" Type="http://schemas.openxmlformats.org/officeDocument/2006/relationships/hyperlink" Target="https://mentor.ieee.org/802.11/dcn/21/11-21-1922-00-00be-cc36-comment-resolutions-for-4-cids.docx" TargetMode="External"/></Relationships>
</file>

<file path=ppt/slides/_rels/slide1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03-02-00be-cc36-crs-on-cca-sensitivity.docx" TargetMode="External"/><Relationship Id="rId2" Type="http://schemas.openxmlformats.org/officeDocument/2006/relationships/hyperlink" Target="https://mentor.ieee.org/802.11/dcn/22/11-22-0001-02-00be-proposed-resolution-for-tgbe-cc36-comments-on-clause-36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022-00-00be-cr-for-cid-4993.docx" TargetMode="External"/><Relationship Id="rId5" Type="http://schemas.openxmlformats.org/officeDocument/2006/relationships/hyperlink" Target="https://mentor.ieee.org/802.11/dcn/21/11-21-2021-01-00be-more-mac-phy-layering-issues.docx" TargetMode="External"/><Relationship Id="rId4" Type="http://schemas.openxmlformats.org/officeDocument/2006/relationships/hyperlink" Target="https://mentor.ieee.org/802.11/dcn/21/11-21-1893-04-00be-cc36-crs-on-timing-related-parameters.docx" TargetMode="External"/></Relationships>
</file>

<file path=ppt/slides/_rels/slide17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10-05-00be-cc36-resolution-for-cids-for-9-4-2.docx" TargetMode="External"/><Relationship Id="rId2" Type="http://schemas.openxmlformats.org/officeDocument/2006/relationships/hyperlink" Target="https://mentor.ieee.org/802.11/dcn/21/11-21-1713-01-00be-cc36-cr-for-ml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34-13-00be-cr-ml-reconfiguration.docx" TargetMode="External"/><Relationship Id="rId5" Type="http://schemas.openxmlformats.org/officeDocument/2006/relationships/hyperlink" Target="https://mentor.ieee.org/802.11/dcn/21/11-21-1907-02-00be-cc36-cr-for-nsep-clause-35-11.docx" TargetMode="External"/><Relationship Id="rId4" Type="http://schemas.openxmlformats.org/officeDocument/2006/relationships/hyperlink" Target="https://mentor.ieee.org/802.11/dcn/21/11-21-1254-04-00be-cc36-cr-on-btm.doc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8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78-01-00be-cr-for-11-3.docx" TargetMode="External"/><Relationship Id="rId2" Type="http://schemas.openxmlformats.org/officeDocument/2006/relationships/hyperlink" Target="https://mentor.ieee.org/802.11/dcn/21/11-21-1731-04-00be-cr-for-35-2-1-3-remaining-part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894-01-00be-cr-for-cids-on-tid-to-link-mapping.docx" TargetMode="External"/><Relationship Id="rId5" Type="http://schemas.openxmlformats.org/officeDocument/2006/relationships/hyperlink" Target="https://mentor.ieee.org/802.11/dcn/21/11-21-0287-09-00be-cc34-cr-emlsr-part2.docx" TargetMode="External"/><Relationship Id="rId4" Type="http://schemas.openxmlformats.org/officeDocument/2006/relationships/hyperlink" Target="https://mentor.ieee.org/802.11/dcn/21/11-21-1898-07-00be-cc36-resolution-to-cids-for-35-3-6-1-1.docx" TargetMode="External"/></Relationships>
</file>

<file path=ppt/slides/_rels/slide18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78-02-00be-cr-for-11-3.docx" TargetMode="External"/><Relationship Id="rId2" Type="http://schemas.openxmlformats.org/officeDocument/2006/relationships/hyperlink" Target="https://mentor.ieee.org/802.11/dcn/21/11-21-1990-01-00be-simulation-evaluation-of-restricted-twt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894-02-00be-cr-for-cids-on-tid-to-link-mapping.docx" TargetMode="External"/><Relationship Id="rId4" Type="http://schemas.openxmlformats.org/officeDocument/2006/relationships/hyperlink" Target="https://mentor.ieee.org/802.11/dcn/21/11-21-1511-03-00be-cr-on-mscs-scs-clarifications.docx" TargetMode="External"/></Relationships>
</file>

<file path=ppt/slides/_rels/slide18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42-02-00be-cc36-cr-for-14-cids-in-clause-35-5-2.docx" TargetMode="External"/><Relationship Id="rId2" Type="http://schemas.openxmlformats.org/officeDocument/2006/relationships/hyperlink" Target="https://mentor.ieee.org/802.11/dcn/21/11-21-1700-01-00be-cr-puncturing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2013-00-00be-cr-for-35-5-3-part2.docx" TargetMode="External"/><Relationship Id="rId4" Type="http://schemas.openxmlformats.org/officeDocument/2006/relationships/hyperlink" Target="https://mentor.ieee.org/802.11/dcn/21/11-21-2038-00-00be-proposed-resolution-for-tgbe-cc36-comments-on-clause-3.docx" TargetMode="External"/></Relationships>
</file>

<file path=ppt/slides/_rels/slide18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87-01-00be-annex-z-example-for-small-rus-mrus.docx" TargetMode="External"/><Relationship Id="rId2" Type="http://schemas.openxmlformats.org/officeDocument/2006/relationships/hyperlink" Target="https://mentor.ieee.org/802.11/dcn/21/11-21-1583-02-00be-proposed-draft-text-additional-changes-to-sounding-fb.docx" TargetMode="External"/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29-04-00be-cc36-cr-for-some-cids-for-35-7-4-1-rtwt-channel-access.docx" TargetMode="External"/><Relationship Id="rId2" Type="http://schemas.openxmlformats.org/officeDocument/2006/relationships/hyperlink" Target="https://mentor.ieee.org/802.11/dcn/21/11-21-1918-02-00be-resolution-to-cc36-cid-430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911-02-00be-cc36-cr-realted-to-nsep-qmf.docx" TargetMode="External"/><Relationship Id="rId4" Type="http://schemas.openxmlformats.org/officeDocument/2006/relationships/hyperlink" Target="https://mentor.ieee.org/802.11/dcn/21/11-21-1930-02-00be-cc36-cr-for-some-cids-for-35-7-4-2-rtwt-quiet-interval.docx" TargetMode="Externa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2013-04-00be-cr-for-35-5-3-part2.docx" TargetMode="External"/><Relationship Id="rId2" Type="http://schemas.openxmlformats.org/officeDocument/2006/relationships/hyperlink" Target="https://mentor.ieee.org/802.11/dcn/21/11-21-2012-02-00be-cr-for-35-5-3-part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01-05-00be-cc36-comment-resolution-subclause-35-3-7-2.docx" TargetMode="External"/><Relationship Id="rId5" Type="http://schemas.openxmlformats.org/officeDocument/2006/relationships/hyperlink" Target="https://mentor.ieee.org/802.11/dcn/21/11-21-2014-00-00be-cr-for-35-5-3-part3.docx" TargetMode="External"/><Relationship Id="rId4" Type="http://schemas.openxmlformats.org/officeDocument/2006/relationships/hyperlink" Target="https://mentor.ieee.org/802.11/dcn/21/11-21-2019-05-00be-cc36-cr-for-cid-5675-7793.docx" TargetMode="External"/></Relationships>
</file>

<file path=ppt/slides/_rels/slide1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28-00-00be-cc36-cr-on-eht-phy-introduction-ndp-related-cids.docx" TargetMode="External"/><Relationship Id="rId2" Type="http://schemas.openxmlformats.org/officeDocument/2006/relationships/hyperlink" Target="https://mentor.ieee.org/802.11/dcn/22/11-22-0066-02-00be-cids-in-eht-phy-introduction-cc36-cr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2035-02-00be-cr-d1-0-txvector-rxvector-parameters.docx" TargetMode="External"/><Relationship Id="rId4" Type="http://schemas.openxmlformats.org/officeDocument/2006/relationships/hyperlink" Target="https://mentor.ieee.org/802.11/dcn/22/11-22-0062-00-00be-cc36-cr-for-nominal-packet-padding-values-part-1.docx" TargetMode="External"/></Relationships>
</file>

<file path=ppt/slides/_rels/slide18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685-08-00be-cc36-cr-for-aar.docx" TargetMode="External"/><Relationship Id="rId1" Type="http://schemas.openxmlformats.org/officeDocument/2006/relationships/slideLayout" Target="../slideLayouts/slideLayout2.xml"/></Relationships>
</file>

<file path=ppt/slides/_rels/slide18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2009-00-00be-cr-for-3-2.docx" TargetMode="External"/><Relationship Id="rId2" Type="http://schemas.openxmlformats.org/officeDocument/2006/relationships/hyperlink" Target="https://mentor.ieee.org/802.11/dcn/21/11-21-1802-09-00be-cc36-crs-restricted-twt-additional-rules.doc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19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965-08-00be-pdt-mac-mlo-mandatory-optional.docx" TargetMode="External"/><Relationship Id="rId2" Type="http://schemas.openxmlformats.org/officeDocument/2006/relationships/hyperlink" Target="https://mentor.ieee.org/802.11/dcn/22/11-22-0023-03-00be-large-bandwidth-support.docx" TargetMode="External"/><Relationship Id="rId1" Type="http://schemas.openxmlformats.org/officeDocument/2006/relationships/slideLayout" Target="../slideLayouts/slideLayout2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316-02-00be-jan-mar-tgbe-teleconference-minutes.docx" TargetMode="External"/><Relationship Id="rId2" Type="http://schemas.openxmlformats.org/officeDocument/2006/relationships/hyperlink" Target="https://mentor.ieee.org/802.11/dcn/22/11-22-0142-03-00be-tgbe-jan-2022-meeting-minutes.docx" TargetMode="External"/><Relationship Id="rId1" Type="http://schemas.openxmlformats.org/officeDocument/2006/relationships/slideLayout" Target="../slideLayouts/slideLayout2.xml"/></Relationships>
</file>

<file path=ppt/slides/_rels/slide19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01-05-00be-cc36-comment-resolution-subclause-35-3-7-2.docx" TargetMode="External"/><Relationship Id="rId2" Type="http://schemas.openxmlformats.org/officeDocument/2006/relationships/hyperlink" Target="https://mentor.ieee.org/802.11/dcn/21/11-21-2035-02-00be-cr-d1-0-txvector-rxvector-parameters.docx" TargetMode="External"/><Relationship Id="rId1" Type="http://schemas.openxmlformats.org/officeDocument/2006/relationships/slideLayout" Target="../slideLayouts/slideLayout2.xml"/></Relationships>
</file>

<file path=ppt/slides/_rels/slide19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65-01-00be-cc36-comment-resolution-on-u-sig-part-3.docx" TargetMode="External"/><Relationship Id="rId2" Type="http://schemas.openxmlformats.org/officeDocument/2006/relationships/hyperlink" Target="https://mentor.ieee.org/802.11/dcn/22/11-22-0063-01-00be-cc36-cr-for-eht-ppe-thresholds-field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113-02-00be-cc36-cr-for-ltf.docx" TargetMode="External"/><Relationship Id="rId5" Type="http://schemas.openxmlformats.org/officeDocument/2006/relationships/hyperlink" Target="https://mentor.ieee.org/802.11/dcn/21/11-21-2003-01-00be-cc36-comment-resolutions-for-cid-4985.doc" TargetMode="External"/><Relationship Id="rId4" Type="http://schemas.openxmlformats.org/officeDocument/2006/relationships/hyperlink" Target="https://mentor.ieee.org/802.11/dcn/22/11-22-0078-02-00be-cc36-comment-resolution-on-u-sig-part-5.docx" TargetMode="External"/></Relationships>
</file>

<file path=ppt/slides/_rels/slide19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86-03-00be-cr-for-cids-on-36-3-2-7.docx" TargetMode="External"/><Relationship Id="rId2" Type="http://schemas.openxmlformats.org/officeDocument/2006/relationships/hyperlink" Target="https://mentor.ieee.org/802.11/dcn/22/11-22-0144-01-00be-crs-on-data-field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2/11-22-0183-02-00be-cc36-cr-for-nominal-packet-padding-values-part-2.docx" TargetMode="External"/><Relationship Id="rId4" Type="http://schemas.openxmlformats.org/officeDocument/2006/relationships/hyperlink" Target="https://mentor.ieee.org/802.11/dcn/21/11-21-1672-08-00be-some-mac-phy-layering-issues.docx" TargetMode="External"/></Relationships>
</file>

<file path=ppt/slides/_rels/slide19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95-02-00be-phytxrxvector-cid4643.docx" TargetMode="External"/><Relationship Id="rId7" Type="http://schemas.openxmlformats.org/officeDocument/2006/relationships/hyperlink" Target="https://mentor.ieee.org/802.11/dcn/22/11-22-0321-01-00be-eht-phy-mib.docx" TargetMode="External"/><Relationship Id="rId2" Type="http://schemas.openxmlformats.org/officeDocument/2006/relationships/hyperlink" Target="https://mentor.ieee.org/802.11/dcn/21/11-21-1220-01-00be-cc36-cr-on-eht-phy-introduction-20mhz-device-related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277-01-00be-cc36-comment-resolution-for-subclause-36-3-5.docx" TargetMode="External"/><Relationship Id="rId5" Type="http://schemas.openxmlformats.org/officeDocument/2006/relationships/hyperlink" Target="https://mentor.ieee.org/802.11/dcn/22/11-22-0231-00-00be-cc36-cr-for-ul-power-headroom.docx" TargetMode="External"/><Relationship Id="rId4" Type="http://schemas.openxmlformats.org/officeDocument/2006/relationships/hyperlink" Target="https://mentor.ieee.org/802.11/dcn/22/11-22-0133-02-00be-cc36-cr-for-cids-5461-and-8089-related-to-ru-allocation.docx" TargetMode="External"/></Relationships>
</file>

<file path=ppt/slides/_rels/slide19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62-11-00be-cc36-resolution-for-cids-for-35-3-9-2.docx" TargetMode="External"/><Relationship Id="rId2" Type="http://schemas.openxmlformats.org/officeDocument/2006/relationships/hyperlink" Target="https://mentor.ieee.org/802.11/dcn/21/11-21-1980-04-00be-cc36-cr-for-critical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930-06-00be-cc36-cr-for-some-cids-for-35-7-4-2-rtwt-quiet-interval.docx" TargetMode="External"/><Relationship Id="rId5" Type="http://schemas.openxmlformats.org/officeDocument/2006/relationships/hyperlink" Target="https://mentor.ieee.org/802.11/dcn/21/11-21-1768-07-00be-cc36-cr-for-restricted-twt-schedule-announcement.docx" TargetMode="External"/><Relationship Id="rId4" Type="http://schemas.openxmlformats.org/officeDocument/2006/relationships/hyperlink" Target="https://mentor.ieee.org/802.11/dcn/21/11-21-2020-02-00be-cc36-cr-for-nsep-comments.doc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0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70-04-00be-cc36-cr-for-cid-5919.docx" TargetMode="External"/><Relationship Id="rId2" Type="http://schemas.openxmlformats.org/officeDocument/2006/relationships/hyperlink" Target="https://mentor.ieee.org/802.11/dcn/21/11-21-1786-07-00be-cr-for-nstr-mobile-ap-mlo-part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72-03-00be-cc36-resolution-for-cids-related-to-mlo-power-save.docx" TargetMode="External"/><Relationship Id="rId5" Type="http://schemas.openxmlformats.org/officeDocument/2006/relationships/hyperlink" Target="https://mentor.ieee.org/802.11/dcn/21/11-21-1184-03-00be-cc36-resolution-for-cids-related-to-mbssid-part-1.docx" TargetMode="External"/><Relationship Id="rId4" Type="http://schemas.openxmlformats.org/officeDocument/2006/relationships/hyperlink" Target="https://mentor.ieee.org/802.11/dcn/21/11-21-1271-04-00be-cc36-cr-on-ft-action-frame.doc" TargetMode="External"/></Relationships>
</file>

<file path=ppt/slides/_rels/slide20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61-03-00be-cr-for-a-mpdu-in-eht-ppdu.docx" TargetMode="External"/><Relationship Id="rId2" Type="http://schemas.openxmlformats.org/officeDocument/2006/relationships/hyperlink" Target="https://mentor.ieee.org/802.11/dcn/21/11-21-1509-02-00be-cc36-comment-resolution-triggered-txop-shar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024-04-00be-cc36-resolution-for-cids-related-to-ml-element-part-2.docx" TargetMode="External"/><Relationship Id="rId5" Type="http://schemas.openxmlformats.org/officeDocument/2006/relationships/hyperlink" Target="https://mentor.ieee.org/802.11/dcn/21/11-21-1484-06-00be-cc36-cr-emlsr-medium-sync.docx" TargetMode="External"/><Relationship Id="rId4" Type="http://schemas.openxmlformats.org/officeDocument/2006/relationships/hyperlink" Target="https://mentor.ieee.org/802.11/dcn/21/11-21-1856-01-00be-cc36-cr-for-cid-6979.docx" TargetMode="External"/></Relationships>
</file>

<file path=ppt/slides/_rels/slide20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93-00-00be-cc36-cr-clause-9.docx" TargetMode="External"/><Relationship Id="rId2" Type="http://schemas.openxmlformats.org/officeDocument/2006/relationships/hyperlink" Target="https://mentor.ieee.org/802.11/dcn/22/11-22-0201-02-00be-cc36-cr-for-for-subclause-35-3-13.docx" TargetMode="External"/><Relationship Id="rId1" Type="http://schemas.openxmlformats.org/officeDocument/2006/relationships/slideLayout" Target="../slideLayouts/slideLayout2.xml"/></Relationships>
</file>

<file path=ppt/slides/_rels/slide20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239-01-00be-cc36-cr-for-remaining-cids-on-aar.docx" TargetMode="External"/><Relationship Id="rId2" Type="http://schemas.openxmlformats.org/officeDocument/2006/relationships/hyperlink" Target="https://mentor.ieee.org/802.11/dcn/21/11-21-1681-15-00be-resolutions-for-cids-related-to-annex-b.docx" TargetMode="External"/><Relationship Id="rId1" Type="http://schemas.openxmlformats.org/officeDocument/2006/relationships/slideLayout" Target="../slideLayouts/slideLayout2.xml"/></Relationships>
</file>

<file path=ppt/slides/_rels/slide20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237-01-00be-cr-for-trigger-frame-and-puncturing.docx" TargetMode="External"/><Relationship Id="rId2" Type="http://schemas.openxmlformats.org/officeDocument/2006/relationships/hyperlink" Target="https://mentor.ieee.org/802.11/dcn/22/11-22-0027-03-00be-cr-for-tid-mapping-and-eml-notification-primitive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083-02-00be-cc36-resolution-to-cids-for-35-9.docx" TargetMode="External"/><Relationship Id="rId5" Type="http://schemas.openxmlformats.org/officeDocument/2006/relationships/hyperlink" Target="https://mentor.ieee.org/802.11/dcn/22/11-22-0171-00-00be-cr-for-eht-dl-mu-operation.docx" TargetMode="External"/><Relationship Id="rId4" Type="http://schemas.openxmlformats.org/officeDocument/2006/relationships/hyperlink" Target="https://mentor.ieee.org/802.11/dcn/22/11-22-0155-00-00be-cr-for-10-13-ppdu-duration-constraint.docx" TargetMode="External"/></Relationships>
</file>

<file path=ppt/slides/_rels/slide20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228-02-00be-cr-for-6-3-5-to-6-3-8.docx" TargetMode="External"/><Relationship Id="rId2" Type="http://schemas.openxmlformats.org/officeDocument/2006/relationships/hyperlink" Target="https://mentor.ieee.org/802.11/dcn/22/11-22-0230-03-00be-cc36-cr-of-cid-4147-and-5311.docx" TargetMode="External"/><Relationship Id="rId1" Type="http://schemas.openxmlformats.org/officeDocument/2006/relationships/slideLayout" Target="../slideLayouts/slideLayout2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533-05-00be-cc36-cr-on-eht-operation-element.doc" TargetMode="External"/><Relationship Id="rId1" Type="http://schemas.openxmlformats.org/officeDocument/2006/relationships/slideLayout" Target="../slideLayouts/slideLayout2.xml"/></Relationships>
</file>

<file path=ppt/slides/_rels/slide20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533-05-00be-cc36-cr-on-eht-operation-element.doc" TargetMode="External"/><Relationship Id="rId1" Type="http://schemas.openxmlformats.org/officeDocument/2006/relationships/slideLayout" Target="../slideLayouts/slideLayout2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0346-00-00be-cc36-comment-resolutions-for-cid-4663.docx" TargetMode="External"/><Relationship Id="rId3" Type="http://schemas.openxmlformats.org/officeDocument/2006/relationships/hyperlink" Target="https://mentor.ieee.org/802.11/dcn/22/11-22-0307-02-00be-cc36-comment-resolution-on-u-sig-part-6.docx" TargetMode="External"/><Relationship Id="rId7" Type="http://schemas.openxmlformats.org/officeDocument/2006/relationships/hyperlink" Target="https://mentor.ieee.org/802.11/dcn/22/11-22-0322-01-00be-d1-0-crs-on-36-2-6-1.docx" TargetMode="External"/><Relationship Id="rId2" Type="http://schemas.openxmlformats.org/officeDocument/2006/relationships/hyperlink" Target="https://mentor.ieee.org/802.11/dcn/22/11-22-0384-02-00be-cr-for-cids-on-36-3-2-8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383-03-00be-cr-for-clause-36-3-2-2-subcarriers-and-resource-allocation-for-multiple-rus-part-2.doc" TargetMode="External"/><Relationship Id="rId5" Type="http://schemas.openxmlformats.org/officeDocument/2006/relationships/hyperlink" Target="https://mentor.ieee.org/802.11/dcn/22/11-22-0323-00-00be-d1-0-crs-on-36-3-13-13-dcm.docx" TargetMode="External"/><Relationship Id="rId4" Type="http://schemas.openxmlformats.org/officeDocument/2006/relationships/hyperlink" Target="https://mentor.ieee.org/802.11/dcn/22/11-22-0324-00-00be-d1-0-crs-on-36-2-6-support-for-non-ht-ht-vht-and-he-formats.docx" TargetMode="External"/></Relationships>
</file>

<file path=ppt/slides/_rels/slide2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0472-00-00be-cc36-comment-resolution-on-u-sig-part-7.docx" TargetMode="External"/><Relationship Id="rId13" Type="http://schemas.openxmlformats.org/officeDocument/2006/relationships/hyperlink" Target="https://mentor.ieee.org/802.11/dcn/21/11-21-1018-47-00be-ieee-802-11be-cc36-comments.xlsx" TargetMode="External"/><Relationship Id="rId3" Type="http://schemas.openxmlformats.org/officeDocument/2006/relationships/hyperlink" Target="https://mentor.ieee.org/802.11/dcn/22/11-22-0419-01-00be-cc36-cr-on-cid-6118-and-6915.docx" TargetMode="External"/><Relationship Id="rId7" Type="http://schemas.openxmlformats.org/officeDocument/2006/relationships/hyperlink" Target="https://mentor.ieee.org/802.11/dcn/22/11-22-0475-00-00be-proposed-resolutions-to-cid-4847-and-7661.docx" TargetMode="External"/><Relationship Id="rId12" Type="http://schemas.openxmlformats.org/officeDocument/2006/relationships/hyperlink" Target="https://mentor.ieee.org/802.11/dcn/22/11-22-0483-00-00be-scrambler-initial-value.docx" TargetMode="External"/><Relationship Id="rId2" Type="http://schemas.openxmlformats.org/officeDocument/2006/relationships/hyperlink" Target="https://mentor.ieee.org/802.11/dcn/22/11-22-0429-00-00be-cc36-remaining-phy-introduction-related-cr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456-02-00be-d1-0-cr-on-cid4574.docx" TargetMode="External"/><Relationship Id="rId11" Type="http://schemas.openxmlformats.org/officeDocument/2006/relationships/hyperlink" Target="https://mentor.ieee.org/802.11/dcn/22/11-22-0441-02-00be-cr-for-section-36-3-11-12-on-p802-11be-d1-4-part-4.doc" TargetMode="External"/><Relationship Id="rId5" Type="http://schemas.openxmlformats.org/officeDocument/2006/relationships/hyperlink" Target="https://mentor.ieee.org/802.11/dcn/22/11-22-0420-00-00be-cc36-comment-resolution-on-36-3-3.docx" TargetMode="External"/><Relationship Id="rId10" Type="http://schemas.openxmlformats.org/officeDocument/2006/relationships/hyperlink" Target="https://mentor.ieee.org/802.11/dcn/21/11-21-1563-03-00be-dynamic-range-of-4kqam.docx" TargetMode="External"/><Relationship Id="rId4" Type="http://schemas.openxmlformats.org/officeDocument/2006/relationships/hyperlink" Target="https://mentor.ieee.org/802.11/dcn/22/11-22-0369-00-00be-cc36-cr-on-36-3-17.doc" TargetMode="External"/><Relationship Id="rId9" Type="http://schemas.openxmlformats.org/officeDocument/2006/relationships/hyperlink" Target="https://mentor.ieee.org/802.11/dcn/22/11-22-0479-00-00be-cr-for-cid-7172.docx" TargetMode="External"/></Relationships>
</file>

<file path=ppt/slides/_rels/slide2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17-06-00be-cc36-cr-for-cids-related-to-35-11-3.docx" TargetMode="External"/><Relationship Id="rId7" Type="http://schemas.openxmlformats.org/officeDocument/2006/relationships/hyperlink" Target="https://mentor.ieee.org/802.11/dcn/22/11-22-0196-01-00be-cc36-cr-ml-traffic-indication.docx" TargetMode="External"/><Relationship Id="rId2" Type="http://schemas.openxmlformats.org/officeDocument/2006/relationships/hyperlink" Target="https://mentor.ieee.org/802.11/dcn/22/11-22-0214-02-00be-cc36-cr-emls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193-01-00be-cc36-cr-clause-9.docx" TargetMode="External"/><Relationship Id="rId5" Type="http://schemas.openxmlformats.org/officeDocument/2006/relationships/hyperlink" Target="https://mentor.ieee.org/802.11/dcn/21/11-21-1840-04-00be-cc36-cr-for-emlmr-links.docx" TargetMode="External"/><Relationship Id="rId4" Type="http://schemas.openxmlformats.org/officeDocument/2006/relationships/hyperlink" Target="https://mentor.ieee.org/802.11/dcn/21/11-21-1436-02-00be-resolution-for-cids-related-to-tdls-operation-with-mlo-part-2.docx" TargetMode="External"/></Relationships>
</file>

<file path=ppt/slides/_rels/slide2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230-04-00be-cc36-cr-of-cid-4147-and-5311.docx" TargetMode="External"/><Relationship Id="rId2" Type="http://schemas.openxmlformats.org/officeDocument/2006/relationships/hyperlink" Target="https://mentor.ieee.org/802.11/dcn/22/11-22-0226-04-00be-cr-for-missing-elements-in-clause-6-3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2/11-22-0484-00-00be-remaining-cids-in-6-3.docx" TargetMode="External"/><Relationship Id="rId4" Type="http://schemas.openxmlformats.org/officeDocument/2006/relationships/hyperlink" Target="https://mentor.ieee.org/802.11/dcn/22/11-22-0331-01-00be-proposed-resolutions-to-cids-4517-5573-and-6106.docx" TargetMode="External"/></Relationships>
</file>

<file path=ppt/slides/_rels/slide2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533-05-00be-cc36-cr-on-eht-operation-element.doc" TargetMode="External"/><Relationship Id="rId1" Type="http://schemas.openxmlformats.org/officeDocument/2006/relationships/slideLayout" Target="../slideLayouts/slideLayout2.xml"/></Relationships>
</file>

<file path=ppt/slides/_rels/slide2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039-03-00be-cc36-cr-on-35-2-1-3-part-2.docx" TargetMode="External"/><Relationship Id="rId1" Type="http://schemas.openxmlformats.org/officeDocument/2006/relationships/slideLayout" Target="../slideLayouts/slideLayout2.xml"/></Relationships>
</file>

<file path=ppt/slides/_rels/slide21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075-03-00be-cr-for-cids-on-sta-id.docx" TargetMode="External"/><Relationship Id="rId1" Type="http://schemas.openxmlformats.org/officeDocument/2006/relationships/slideLayout" Target="../slideLayouts/slideLayout2.xml"/></Relationships>
</file>

<file path=ppt/slides/_rels/slide2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877-08-00be-cr-for-mld-individually-addressed-management-frame-delivery.docx" TargetMode="External"/><Relationship Id="rId1" Type="http://schemas.openxmlformats.org/officeDocument/2006/relationships/slideLayout" Target="../slideLayouts/slideLayout2.xml"/></Relationships>
</file>

<file path=ppt/slides/_rels/slide2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210-09-00be-soft-ap-mlo-part1.docx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5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2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72-01-00be-cc36-cr-on-5174.doc" TargetMode="External"/><Relationship Id="rId7" Type="http://schemas.openxmlformats.org/officeDocument/2006/relationships/hyperlink" Target="https://mentor.ieee.org/802.11/dcn/22/11-22-0439-02-00be-cc36-cr-for-remaining-cids-about-critical-update.docx" TargetMode="External"/><Relationship Id="rId2" Type="http://schemas.openxmlformats.org/officeDocument/2006/relationships/hyperlink" Target="https://mentor.ieee.org/802.11/dcn/22/11-22-0308-04-00be-cc36-resolution-for-cids-related-to-ml-advertisement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392-00-00be-cc36-crs-for-some-cids-on-restricted-twt.docx" TargetMode="External"/><Relationship Id="rId5" Type="http://schemas.openxmlformats.org/officeDocument/2006/relationships/hyperlink" Target="https://mentor.ieee.org/802.11/dcn/21/11-21-1277-01-00be-cc36-cr-for-d1-0-group-key-handshake-cids.docx" TargetMode="External"/><Relationship Id="rId4" Type="http://schemas.openxmlformats.org/officeDocument/2006/relationships/hyperlink" Target="https://mentor.ieee.org/802.11/dcn/22/11-22-0292-04-00be-cc36-mlo-power-save-procedures-part-2.docx" TargetMode="External"/></Relationships>
</file>

<file path=ppt/slides/_rels/slide2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306-01-00be-cc36-cr-emlsr-misc.docx" TargetMode="External"/><Relationship Id="rId2" Type="http://schemas.openxmlformats.org/officeDocument/2006/relationships/hyperlink" Target="https://mentor.ieee.org/802.11/dcn/22/11-22-0508-02-00be-cc36-resolution-to-cids-for-35-3-6.docx" TargetMode="External"/><Relationship Id="rId1" Type="http://schemas.openxmlformats.org/officeDocument/2006/relationships/slideLayout" Target="../slideLayouts/slideLayout2.xml"/></Relationships>
</file>

<file path=ppt/slides/_rels/slide2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75-02-00be-proposed-cr-for-clause-35-3-15-6-sync-ppdu-start-time.docx" TargetMode="External"/><Relationship Id="rId2" Type="http://schemas.openxmlformats.org/officeDocument/2006/relationships/hyperlink" Target="https://mentor.ieee.org/802.11/dcn/21/11-21-1825-01-00be-remaining-cr-for-35-3-15-8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214-05-00be-cc36-cr-emlsr.docx" TargetMode="External"/><Relationship Id="rId5" Type="http://schemas.openxmlformats.org/officeDocument/2006/relationships/hyperlink" Target="https://mentor.ieee.org/802.11/dcn/21/11-21-1184-03-00be-cc36-resolution-for-cids-related-to-mbssid-part-1.docx" TargetMode="External"/><Relationship Id="rId4" Type="http://schemas.openxmlformats.org/officeDocument/2006/relationships/hyperlink" Target="https://mentor.ieee.org/802.11/dcn/21/11-21-1277-01-00be-cc36-cr-for-d1-0-group-key-handshake-cids.docx" TargetMode="External"/></Relationships>
</file>

<file path=ppt/slides/_rels/slide2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85-05-00be-cc36-resolution-for-cids-related-to-mbssid-part-2.docx" TargetMode="External"/><Relationship Id="rId7" Type="http://schemas.openxmlformats.org/officeDocument/2006/relationships/hyperlink" Target="https://mentor.ieee.org/802.11/dcn/21/11-21-2027-04-00be-cc36-resolution-for-cids-in-clause-35-3-4-3-part-2.docx" TargetMode="External"/><Relationship Id="rId2" Type="http://schemas.openxmlformats.org/officeDocument/2006/relationships/hyperlink" Target="https://mentor.ieee.org/802.11/dcn/22/11-22-0382-03-00be-cc36-cr-for-remaining-cids-in-subclause-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326-05-00be-cc36-cr-for-35-6-1.docx" TargetMode="External"/><Relationship Id="rId5" Type="http://schemas.openxmlformats.org/officeDocument/2006/relationships/hyperlink" Target="https://mentor.ieee.org/802.11/dcn/22/11-22-0392-01-00be-cc36-crs-for-some-cids-on-restricted-twt.docx" TargetMode="External"/><Relationship Id="rId4" Type="http://schemas.openxmlformats.org/officeDocument/2006/relationships/hyperlink" Target="https://mentor.ieee.org/802.11/dcn/21/11-21-1582-05-00be-cc36-resolution-for-cids-related-to-mlo-ba-procedures-part-2.docx" TargetMode="External"/></Relationships>
</file>

<file path=ppt/slides/_rels/slide2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2012-02-00be-cr-for-35-5-3-part1.docx" TargetMode="External"/><Relationship Id="rId7" Type="http://schemas.openxmlformats.org/officeDocument/2006/relationships/hyperlink" Target="https://mentor.ieee.org/802.11/dcn/22/11-22-0525-01-00be-cc36-cr-on-cid-4300-and-5947.docx" TargetMode="External"/><Relationship Id="rId2" Type="http://schemas.openxmlformats.org/officeDocument/2006/relationships/hyperlink" Target="https://mentor.ieee.org/802.11/dcn/21/11-21-2014-03-00be-cr-for-35-5-3-part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388-01-00be-cc36-cr-on-cid-5497.doc" TargetMode="External"/><Relationship Id="rId5" Type="http://schemas.openxmlformats.org/officeDocument/2006/relationships/hyperlink" Target="https://mentor.ieee.org/802.11/dcn/22/11-22-0537-01-00be-cr-trigger-subclause-structure-8067-6694.docx" TargetMode="External"/><Relationship Id="rId4" Type="http://schemas.openxmlformats.org/officeDocument/2006/relationships/hyperlink" Target="https://mentor.ieee.org/802.11/dcn/22/11-22-0452-02-00be-cr-trigger-frame-and-ss.docx" TargetMode="External"/></Relationships>
</file>

<file path=ppt/slides/_rels/slide22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1176-11-00be-cc36-resolution-for-cids-related-to-ml-advertisement-part-2.docx" TargetMode="External"/><Relationship Id="rId3" Type="http://schemas.openxmlformats.org/officeDocument/2006/relationships/hyperlink" Target="https://mentor.ieee.org/802.11/dcn/21/11-21-1577-03-00be-cr-for-low-latency-bsr.pptx" TargetMode="External"/><Relationship Id="rId7" Type="http://schemas.openxmlformats.org/officeDocument/2006/relationships/hyperlink" Target="https://mentor.ieee.org/802.11/dcn/21/11-21-1718-04-00be-cc36-cr-for-rtwt-sp-protection.docx" TargetMode="External"/><Relationship Id="rId2" Type="http://schemas.openxmlformats.org/officeDocument/2006/relationships/hyperlink" Target="https://mentor.ieee.org/802.11/dcn/21/11-21-1483-04-00be-cc36-cr-cid-7888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2009-02-00be-cr-for-3-2.docx" TargetMode="External"/><Relationship Id="rId5" Type="http://schemas.openxmlformats.org/officeDocument/2006/relationships/hyperlink" Target="https://mentor.ieee.org/802.11/dcn/21/11-21-2009-00-00be-cr-for-3-2.docx" TargetMode="External"/><Relationship Id="rId4" Type="http://schemas.openxmlformats.org/officeDocument/2006/relationships/hyperlink" Target="https://mentor.ieee.org/802.11/dcn/21/11-21-1686-03-00be-cr-for-low-latency-stream-identification.pptx" TargetMode="External"/><Relationship Id="rId9" Type="http://schemas.openxmlformats.org/officeDocument/2006/relationships/hyperlink" Target="https://mentor.ieee.org/802.11/dcn/21/11-21-0386-07-00be-cc34-resolution-for-cid-1038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3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877-08-00be-cr-for-mld-individually-addressed-management-frame-delivery.docx" TargetMode="External"/><Relationship Id="rId2" Type="http://schemas.openxmlformats.org/officeDocument/2006/relationships/hyperlink" Target="https://mentor.ieee.org/802.11/dcn/22/11-22-0075-03-00be-cr-for-cids-on-sta-id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98-02-00be-cc36-cr-for-r-twt-quieting-rules.docx" TargetMode="External"/><Relationship Id="rId5" Type="http://schemas.openxmlformats.org/officeDocument/2006/relationships/hyperlink" Target="https://mentor.ieee.org/802.11/dcn/22/11-22-0184-01-00be-cr-for-group-addressed-bus-by-tim.docx" TargetMode="External"/><Relationship Id="rId4" Type="http://schemas.openxmlformats.org/officeDocument/2006/relationships/hyperlink" Target="https://mentor.ieee.org/802.11/dcn/22/11-22-0039-03-00be-cc36-cr-on-35-2-1-3-part-2.docx" TargetMode="External"/></Relationships>
</file>

<file path=ppt/slides/_rels/slide23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1224-12-00be-cc-36-cr-for-restricted-twt-setup.docx" TargetMode="External"/><Relationship Id="rId3" Type="http://schemas.openxmlformats.org/officeDocument/2006/relationships/hyperlink" Target="https://mentor.ieee.org/802.11/dcn/22/11-22-0255-02-00be-cc36-cr-for-clause-6-3.docx" TargetMode="External"/><Relationship Id="rId7" Type="http://schemas.openxmlformats.org/officeDocument/2006/relationships/hyperlink" Target="https://mentor.ieee.org/802.11/dcn/21/11-21-1147-08-00be-cc36-cr-35-6-restricted-twt-announcement.docx" TargetMode="External"/><Relationship Id="rId2" Type="http://schemas.openxmlformats.org/officeDocument/2006/relationships/hyperlink" Target="https://mentor.ieee.org/802.11/dcn/21/11-21-1913-06-00be-cc36-cr-consideration-on-edca-operation-for-restricted-twt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99-05-00be-cc36-cr-for-r-twt-rbo-before-service-period.docx" TargetMode="External"/><Relationship Id="rId5" Type="http://schemas.openxmlformats.org/officeDocument/2006/relationships/hyperlink" Target="https://mentor.ieee.org/802.11/dcn/21/11-21-1902-04-00be-cc36-cr-for-rtwt-low-lat-differentiation.docx" TargetMode="External"/><Relationship Id="rId4" Type="http://schemas.openxmlformats.org/officeDocument/2006/relationships/hyperlink" Target="https://mentor.ieee.org/802.11/dcn/22/11-22-0202-06-00be-cr-for-eht-ul-mu-operation.docx" TargetMode="External"/></Relationships>
</file>

<file path=ppt/slides/_rels/slide23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1706-02-00be-cr-for-cids-related-to-emlsr-beacon-transmission-and-reception.docx" TargetMode="External"/><Relationship Id="rId3" Type="http://schemas.openxmlformats.org/officeDocument/2006/relationships/hyperlink" Target="https://mentor.ieee.org/802.11/dcn/21/11-21-0287-09-00be-cc34-cr-emlsr-part2.docx" TargetMode="External"/><Relationship Id="rId7" Type="http://schemas.openxmlformats.org/officeDocument/2006/relationships/hyperlink" Target="https://mentor.ieee.org/802.11/dcn/21/11-21-1562-08-00be-cc36-resolution-for-cids-for-35-3-9-2.docx" TargetMode="External"/><Relationship Id="rId2" Type="http://schemas.openxmlformats.org/officeDocument/2006/relationships/hyperlink" Target="https://mentor.ieee.org/802.11/dcn/21/11-21-1591-03-00be-multi-link-association-terminology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533-05-00be-cc36-cr-on-eht-operation-element.doc" TargetMode="External"/><Relationship Id="rId5" Type="http://schemas.openxmlformats.org/officeDocument/2006/relationships/hyperlink" Target="https://mentor.ieee.org/802.11/dcn/21/11-21-1509-02-00be-cc36-comment-resolution-triggered-txop-sharing.docx" TargetMode="External"/><Relationship Id="rId4" Type="http://schemas.openxmlformats.org/officeDocument/2006/relationships/hyperlink" Target="https://mentor.ieee.org/802.11/dcn/21/11-21-1327-06-00be-cc36-resolution-for-cid-5154.docx" TargetMode="External"/></Relationships>
</file>

<file path=ppt/slides/_rels/slide2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01-05-00be-cc36-comment-resolution-subclause-35-3-7-2.docx" TargetMode="External"/><Relationship Id="rId7" Type="http://schemas.openxmlformats.org/officeDocument/2006/relationships/hyperlink" Target="https://mentor.ieee.org/802.11/dcn/21/11-21-1786-07-00be-cr-for-nstr-mobile-ap-mlo-part2.docx" TargetMode="External"/><Relationship Id="rId2" Type="http://schemas.openxmlformats.org/officeDocument/2006/relationships/hyperlink" Target="https://mentor.ieee.org/802.11/dcn/21/11-21-1509-02-00be-cc36-comment-resolution-triggered-txop-shar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778-02-00be-eht-sounding-enhancements.pptx" TargetMode="External"/><Relationship Id="rId5" Type="http://schemas.openxmlformats.org/officeDocument/2006/relationships/hyperlink" Target="https://mentor.ieee.org/802.11/dcn/21/11-21-1731-04-00be-cr-for-35-2-1-3-remaining-part1.docx" TargetMode="External"/><Relationship Id="rId4" Type="http://schemas.openxmlformats.org/officeDocument/2006/relationships/hyperlink" Target="https://mentor.ieee.org/802.11/dcn/21/11-21-1713-01-00be-cc36-cr-for-ml-element-usage.docx" TargetMode="External"/></Relationships>
</file>

<file path=ppt/slides/_rels/slide23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0285-00-00be-cc36-cr-on-cid-5447.doc" TargetMode="External"/><Relationship Id="rId3" Type="http://schemas.openxmlformats.org/officeDocument/2006/relationships/hyperlink" Target="https://mentor.ieee.org/802.11/dcn/21/11-21-1808-01-00be-cc36-cr-of-cid-8197.docx" TargetMode="External"/><Relationship Id="rId7" Type="http://schemas.openxmlformats.org/officeDocument/2006/relationships/hyperlink" Target="https://mentor.ieee.org/802.11/dcn/21/11-21-1978-01-00be-cr-for-11-3.docx" TargetMode="External"/><Relationship Id="rId2" Type="http://schemas.openxmlformats.org/officeDocument/2006/relationships/hyperlink" Target="https://mentor.ieee.org/802.11/dcn/21/11-21-1802-03-00be-cc36-crs-restricted-twt-additional-rule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899-00-00be-cc36-resolution-to-cids-for-35-3-4-5.docx" TargetMode="External"/><Relationship Id="rId5" Type="http://schemas.openxmlformats.org/officeDocument/2006/relationships/hyperlink" Target="https://mentor.ieee.org/802.11/dcn/21/11-21-1898-07-00be-cc36-resolution-to-cids-for-35-3-6-1-1.docx" TargetMode="External"/><Relationship Id="rId4" Type="http://schemas.openxmlformats.org/officeDocument/2006/relationships/hyperlink" Target="https://mentor.ieee.org/802.11/dcn/21/11-21-1894-02-00be-cr-for-cids-on-tid-to-link-mapp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6-02-00be-march-2021-meeting-minutes.docx" TargetMode="External"/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39-06-00be-mar-may-tgbe-teleconference-minutes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5-00be-crs-for-d0-3-ml-element-type-cids.docx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3-08-00be-cr-for-cids-related-to-eht-operation-element.docx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3-04-00be-cr-for-eht-tr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12-05-00be-cc34-cr-tim-indication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58-12-00be-cr-35-3-13-3-nstr-operation.docx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8-08-00be-pdt-channel-access-triggered-su.docx" TargetMode="External"/><Relationship Id="rId2" Type="http://schemas.openxmlformats.org/officeDocument/2006/relationships/hyperlink" Target="https://mentor.ieee.org/802.11/dcn/21/11-21-0335-12-00be-pdt-mac-mlo-emlmr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78-02-00be-proposed-changes-for-puncturing.docx" TargetMode="External"/><Relationship Id="rId5" Type="http://schemas.openxmlformats.org/officeDocument/2006/relationships/hyperlink" Target="https://mentor.ieee.org/802.11/dcn/21/11-21-0755-04-00be-pdt-clarification-extra-ltf-phy-capability.docx" TargetMode="External"/><Relationship Id="rId4" Type="http://schemas.openxmlformats.org/officeDocument/2006/relationships/hyperlink" Target="https://mentor.ieee.org/802.11/dcn/21/11-21-0160-01-00be-pdt-mac-mlo-emlsr-tbds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6-03-00be-cr-for-cid-3165.docx" TargetMode="External"/><Relationship Id="rId2" Type="http://schemas.openxmlformats.org/officeDocument/2006/relationships/hyperlink" Target="https://mentor.ieee.org/802.11/dcn/21/11-21-0754-01-00be-cr-for-cids-1244-125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55-07-00be-mac-pdt-nsep-tbds.docx" TargetMode="External"/><Relationship Id="rId4" Type="http://schemas.openxmlformats.org/officeDocument/2006/relationships/hyperlink" Target="https://mentor.ieee.org/802.11/dcn/21/11-21-0683-05-00be-restricted-twt-quiet-interval-tbd-cr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3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9-00be-remaining-tbds-in-tgbe-d0-4.docx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11-00be-remaining-tbds-in-tgbe-d0-4.docx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93-01-00be-pdt-correction-to-trigger-frame-ru-allocation-table.docx" TargetMode="External"/><Relationship Id="rId2" Type="http://schemas.openxmlformats.org/officeDocument/2006/relationships/hyperlink" Target="https://mentor.ieee.org/802.11/dcn/21/11-21-0696-02-00be-pdt-mac-spec-text-for-motion-150-sp-372.docx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1-05-00be-resolutions-for-cc34-cids-for-channel-switching-quieting.docx" TargetMode="External"/><Relationship Id="rId7" Type="http://schemas.openxmlformats.org/officeDocument/2006/relationships/hyperlink" Target="https://mentor.ieee.org/802.11/dcn/21/11-21-0493-01-00be-cr-for-cid-2849.docx" TargetMode="External"/><Relationship Id="rId2" Type="http://schemas.openxmlformats.org/officeDocument/2006/relationships/hyperlink" Target="https://mentor.ieee.org/802.11/dcn/21/11-21-0514-10-00be-proposed-cr-for-clause-35-3-13-6-sync-ppdu-start-ti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2-09-00be-pdt-mac-restricted-twt-tbds-crs-part1.docx" TargetMode="External"/><Relationship Id="rId5" Type="http://schemas.openxmlformats.org/officeDocument/2006/relationships/hyperlink" Target="https://mentor.ieee.org/802.11/dcn/21/11-21-0390-02-00be-cr-for-35-3-5.docx" TargetMode="External"/><Relationship Id="rId4" Type="http://schemas.openxmlformats.org/officeDocument/2006/relationships/hyperlink" Target="https://mentor.ieee.org/802.11/dcn/21/11-21-0255-06-00be-cc34-resolution-for-cids-related-to-mbssid.docx" TargetMode="Externa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99-07-00be-crs-for-d0-3-eht-sta-features-cid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080-09-00be-twt-for-mld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07-01-00be-pdt-note-in-trigger-frame-ru-allocation-table.docx" TargetMode="External"/><Relationship Id="rId2" Type="http://schemas.openxmlformats.org/officeDocument/2006/relationships/hyperlink" Target="https://mentor.ieee.org/802.11/dcn/21/11-21-0916-01-00be-pdt-additional-corrections-to-the-trigger-frame-ru-allocation-tabl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886-03-00be-proposed-changes-to-sounding-fb.docx" TargetMode="Externa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8-04-00be-cr-for-cids-related-to-str-operation.docx" TargetMode="External"/><Relationship Id="rId2" Type="http://schemas.openxmlformats.org/officeDocument/2006/relationships/hyperlink" Target="https://mentor.ieee.org/802.11/dcn/21/11-21-0340-11-00be-cr-for-cid-1977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80-05-00be-resolutions-for-cc34-cids-for-more-data-usage.docx" TargetMode="External"/><Relationship Id="rId5" Type="http://schemas.openxmlformats.org/officeDocument/2006/relationships/hyperlink" Target="https://mentor.ieee.org/802.11/dcn/21/11-21-0423-01-00be-cr-for-11-3-part-i.docx" TargetMode="External"/><Relationship Id="rId4" Type="http://schemas.openxmlformats.org/officeDocument/2006/relationships/hyperlink" Target="https://mentor.ieee.org/802.11/dcn/21/11-21-0544-00-00be-cr-for-cids-1809-and-2368.docx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3-02-00be-cr-for-capability-information-field-related-cids.docx" TargetMode="External"/><Relationship Id="rId2" Type="http://schemas.openxmlformats.org/officeDocument/2006/relationships/hyperlink" Target="https://mentor.ieee.org/802.11/dcn/21/11-21-0434-01-00be-cr-for-11-3-4.docx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8-05-00be-cr-for-35-4-1-dl-mu-operation.docx" TargetMode="External"/><Relationship Id="rId2" Type="http://schemas.openxmlformats.org/officeDocument/2006/relationships/hyperlink" Target="https://mentor.ieee.org/802.11/dcn/21/11-21-0455-09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55-09-00be-cr-for-35-2-1-2-preamble-puncturing.docx" TargetMode="External"/><Relationship Id="rId2" Type="http://schemas.openxmlformats.org/officeDocument/2006/relationships/hyperlink" Target="https://mentor.ieee.org/802.11/dcn/21/11-21-0455-07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22-05-00be-may-july-tgbe-teleconference-minutes.docx" TargetMode="External"/><Relationship Id="rId2" Type="http://schemas.openxmlformats.org/officeDocument/2006/relationships/hyperlink" Target="https://mentor.ieee.org/802.11/dcn/21/11-21-0902-00-00be-tgbe-may-2021-meeting-minutes.docx" TargetMode="Externa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95-01-00be-proposed-draft-text-pdt-phy-modulation-accuracy-update.docx" TargetMode="External"/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991-03-00be-pdt-on-mu-rts.docx" TargetMode="External"/><Relationship Id="rId5" Type="http://schemas.openxmlformats.org/officeDocument/2006/relationships/hyperlink" Target="https://mentor.ieee.org/802.11/dcn/21/11-21-0960-01-00be-pdt-eht-psr-based-sr-part2.docx" TargetMode="External"/><Relationship Id="rId4" Type="http://schemas.openxmlformats.org/officeDocument/2006/relationships/hyperlink" Target="https://mentor.ieee.org/802.11/dcn/21/11-21-1003-00-00be-pdt-for-supported-eht-mcs-and-nss-set-field.docx" TargetMode="Externa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0-05-00be-cr-nstr-link-pair-definition.docx" TargetMode="External"/><Relationship Id="rId2" Type="http://schemas.openxmlformats.org/officeDocument/2006/relationships/hyperlink" Target="https://mentor.ieee.org/802.11/dcn/21/11-21-0510-05-00be-cr-for-clauses-3-1-and-4-5-11a-on-nse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35-03-00be-cr-for-11-3-5.docx" TargetMode="External"/><Relationship Id="rId5" Type="http://schemas.openxmlformats.org/officeDocument/2006/relationships/hyperlink" Target="https://mentor.ieee.org/802.11/dcn/21/11-21-0700-01-00be-cr-for-4-5-3.docx" TargetMode="External"/><Relationship Id="rId4" Type="http://schemas.openxmlformats.org/officeDocument/2006/relationships/hyperlink" Target="https://mentor.ieee.org/802.11/dcn/21/11-21-0300-03-00be-crs-for-d0-3-group-key-handshake-cids.docx" TargetMode="Externa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8-01-00be-tgbe-cc34-cids-2476-3133.docx" TargetMode="External"/><Relationship Id="rId2" Type="http://schemas.openxmlformats.org/officeDocument/2006/relationships/hyperlink" Target="https://mentor.ieee.org/802.11/dcn/21/11-21-0523-03-00be-cr-for-35-3-5-4-multi-link-setup-ie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77-05-00be-cr-mld-architecture.docx" TargetMode="External"/><Relationship Id="rId5" Type="http://schemas.openxmlformats.org/officeDocument/2006/relationships/hyperlink" Target="https://mentor.ieee.org/802.11/dcn/21/11-21-0500-05-00be-cr-for-35-3-2-3.docx" TargetMode="External"/><Relationship Id="rId4" Type="http://schemas.openxmlformats.org/officeDocument/2006/relationships/hyperlink" Target="https://mentor.ieee.org/802.11/dcn/21/11-21-0499-06-00be-cr-for-cids-related-to-ml-ie-usage-for-multi-link-setup.docx" TargetMode="Externa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69-02-00be-cr-for-cid-3017.docx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2-04-00be-cr-for-35-4-2-ul-mu-operation.docx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23-01-00be-11be-spectral-mask-floor.pptx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3-01-00be-cc36-cr-for-36-3-2-6-ru-and-mru-restrictions-for-20-mhz-operation.docx" TargetMode="External"/><Relationship Id="rId2" Type="http://schemas.openxmlformats.org/officeDocument/2006/relationships/hyperlink" Target="https://mentor.ieee.org/802.11/dcn/21/11-21-1052-01-00be-cc36-cr-for-36-3-12-9-eht-stf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31-00-00be-cc36-plme.docx" TargetMode="External"/><Relationship Id="rId5" Type="http://schemas.openxmlformats.org/officeDocument/2006/relationships/hyperlink" Target="https://mentor.ieee.org/802.11/dcn/21/11-21-1127-02-00be-cc36-cr-on-ppdu-encoding-process.docx" TargetMode="External"/><Relationship Id="rId4" Type="http://schemas.openxmlformats.org/officeDocument/2006/relationships/hyperlink" Target="https://mentor.ieee.org/802.11/dcn/21/11-21-1054-01-00be-cc36-cr-for-cid-4971-to-4974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2021-07-30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221 (CC36-PHY-2)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8152 in </a:t>
            </a:r>
            <a:r>
              <a:rPr lang="en-US" sz="1200" b="0" dirty="0">
                <a:hlinkClick r:id="rId2"/>
              </a:rPr>
              <a:t>1088r0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4670, 4854, 4855, 4856, 5416, 5417, 5418, 5420, 5478, 5479, 5528, 6153, 6438, 6439, 6467, 6468, 6469, 7002, 8110, 8111, 8112, 8113, 8114, 8115 in </a:t>
            </a:r>
            <a:r>
              <a:rPr lang="en-US" sz="1200" b="0" dirty="0">
                <a:hlinkClick r:id="rId3"/>
              </a:rPr>
              <a:t>1057r3</a:t>
            </a:r>
            <a:r>
              <a:rPr lang="en-US" sz="1200" b="0" dirty="0"/>
              <a:t> </a:t>
            </a:r>
            <a:r>
              <a:rPr lang="en-US" sz="1200" b="0" i="1" dirty="0"/>
              <a:t>[24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7209, 7210, 4852, 5415, 8108, 8109, 8016, 8106, 8017, 8107, 8018, 4851 in </a:t>
            </a:r>
            <a:r>
              <a:rPr lang="en-US" sz="1200" b="0" dirty="0">
                <a:hlinkClick r:id="rId4"/>
              </a:rPr>
              <a:t>1048r0</a:t>
            </a:r>
            <a:r>
              <a:rPr lang="en-US" sz="1200" b="0" dirty="0"/>
              <a:t> </a:t>
            </a:r>
            <a:r>
              <a:rPr lang="en-US" sz="1200" b="0" i="1" dirty="0"/>
              <a:t>[12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5484  in </a:t>
            </a:r>
            <a:r>
              <a:rPr lang="en-US" sz="1200" b="0" dirty="0">
                <a:hlinkClick r:id="rId5"/>
              </a:rPr>
              <a:t>1042r3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4915, 4916, 5433, 6473, 6474, 6475 in </a:t>
            </a:r>
            <a:r>
              <a:rPr lang="en-US" sz="1200" b="0" dirty="0">
                <a:hlinkClick r:id="rId6"/>
              </a:rPr>
              <a:t>1041r0</a:t>
            </a:r>
            <a:r>
              <a:rPr lang="en-US" sz="1200" b="0" dirty="0"/>
              <a:t> </a:t>
            </a:r>
            <a:r>
              <a:rPr lang="en-US" sz="1200" b="0" i="1" dirty="0"/>
              <a:t>[6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Ross Jian Yu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12663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222 (CC36-PHY-3)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5093, 7971 in </a:t>
            </a:r>
            <a:r>
              <a:rPr lang="en-US" sz="1200" b="0" dirty="0">
                <a:hlinkClick r:id="rId2"/>
              </a:rPr>
              <a:t>1107r1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4910, 6830, 6831, 7012 in </a:t>
            </a:r>
            <a:r>
              <a:rPr lang="en-US" sz="1200" b="0" dirty="0">
                <a:hlinkClick r:id="rId3"/>
              </a:rPr>
              <a:t>1121r0</a:t>
            </a:r>
            <a:r>
              <a:rPr lang="en-US" sz="1200" b="0" dirty="0"/>
              <a:t> </a:t>
            </a:r>
            <a:r>
              <a:rPr lang="en-US" sz="1200" b="0" i="1" dirty="0"/>
              <a:t>[4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5719, 7998 in </a:t>
            </a:r>
            <a:r>
              <a:rPr lang="en-US" sz="1200" b="0" dirty="0">
                <a:hlinkClick r:id="rId4"/>
              </a:rPr>
              <a:t>1101r1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62834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223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1751, 1684, 2445, 3029, 2871, 2870, 1930, 1931, 1199, 1932, 1686, 1446, 1427, 1065, 3339, 2353, 3340, 2837, 1689, 2713, 1752, 2756, 2838, 3383 in </a:t>
            </a:r>
            <a:r>
              <a:rPr lang="en-US" sz="1200" b="0" dirty="0">
                <a:hlinkClick r:id="rId2"/>
              </a:rPr>
              <a:t>285r4</a:t>
            </a:r>
            <a:r>
              <a:rPr lang="en-US" sz="1200" b="0" dirty="0"/>
              <a:t> </a:t>
            </a:r>
            <a:r>
              <a:rPr lang="en-US" sz="1200" b="0" i="1" dirty="0"/>
              <a:t>[24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Abhishek Patil  				Second: Stephen McCann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63414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u="sng" dirty="0">
                <a:solidFill>
                  <a:srgbClr val="FF0000"/>
                </a:solidFill>
              </a:rPr>
              <a:t>Only part I in </a:t>
            </a:r>
            <a:r>
              <a:rPr lang="en-US" sz="1400" dirty="0">
                <a:hlinkClick r:id="rId2"/>
              </a:rPr>
              <a:t>971r3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Po-Kai Huang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02268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225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D1.1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204 to 224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Abhishek Patil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52309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11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68296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4465, 6210, 6300, 5259, 4466, 5260, 8342, 7725, 6211, 4386, 4467, 6302, 7415, 6301, 7416, 6212, 4067, 4388, 7417, 4114, 6735, 4468, 7419 in </a:t>
            </a:r>
            <a:r>
              <a:rPr lang="en-US" sz="1200" b="0" dirty="0">
                <a:hlinkClick r:id="rId2"/>
              </a:rPr>
              <a:t>1172r2</a:t>
            </a:r>
            <a:r>
              <a:rPr lang="en-US" sz="1200" b="0" dirty="0"/>
              <a:t> </a:t>
            </a:r>
            <a:r>
              <a:rPr lang="en-US" sz="1200" b="0" i="1" dirty="0"/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6134, 4387 in </a:t>
            </a:r>
            <a:r>
              <a:rPr lang="en-US" sz="1200" b="0" dirty="0">
                <a:hlinkClick r:id="rId3"/>
              </a:rPr>
              <a:t>1172r3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5043, 4013, 4018, 5044 in </a:t>
            </a:r>
            <a:r>
              <a:rPr lang="en-US" sz="1200" b="0" dirty="0">
                <a:hlinkClick r:id="rId4"/>
              </a:rPr>
              <a:t>1175r4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7715, 6864, 7716, 7365, 5736, 5738, 5737, 4246, 7717, 5390, 4108, 4361, 5600, 5801, 5913, 6221, 6566, 6870, 8223, 8330, 7805, 5391, 4035, 6567, 4377, 6534, 7811, 7847, 8224, 5045, 5601, 6222, 6395, 6872, 7059, 7718, 6568, 4362, 5250, 5966, 7514, 6570, 6396, 6569, 5046, 6878, 5047, 7395, 5739, 6397, 4249 in </a:t>
            </a:r>
            <a:r>
              <a:rPr lang="en-GB" sz="1200" b="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5"/>
              </a:rPr>
              <a:t>1087r5</a:t>
            </a:r>
            <a:r>
              <a:rPr lang="en-US" sz="1200" b="0" i="1" dirty="0"/>
              <a:t> [51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5386 in </a:t>
            </a:r>
            <a:r>
              <a:rPr lang="en-US" sz="1200" b="0" dirty="0">
                <a:hlinkClick r:id="rId6"/>
              </a:rPr>
              <a:t>1180r2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i="1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79328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227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7566, 7439, 4100, 6865, 4106, 5742, 4814, 5743, 6235, 4815, 4810, 8280, 7568, 4816, 7569, 6869, 8281, 6387, 6015, 6705, 6868, 5126, 6236, 7702, 5829, 7577, 5830, 7579, 7581, 5831, 5128, 6880, 6867, 5129, 7511, 8286, 8287, 8288, 4017, 4366, 5130, 5389, 6223, 7340, 4818, 6755, 6366, 8289, 6390, 6575, 7351, 8170, 4735 in </a:t>
            </a:r>
            <a:r>
              <a:rPr lang="en-US" sz="1200" b="0" dirty="0">
                <a:hlinkClick r:id="rId2"/>
              </a:rPr>
              <a:t>1085r6</a:t>
            </a:r>
            <a:r>
              <a:rPr lang="en-US" sz="1200" b="0" dirty="0"/>
              <a:t> </a:t>
            </a:r>
            <a:r>
              <a:rPr lang="en-US" sz="1200" b="0" i="1" dirty="0"/>
              <a:t>[53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4365, 5746, 6599, 6388, 4266, 8284, 7040, 7582, 8283, 8285 in </a:t>
            </a:r>
            <a:r>
              <a:rPr lang="en-US" sz="1200" b="0" dirty="0">
                <a:hlinkClick r:id="rId3"/>
              </a:rPr>
              <a:t>1206r3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6183, 5155, 4250, 5142, 5192, 5209, 5238, 5449, 6537, 6538, 6617, 7454, 7668, 7721, 7882, 8229, 8332 in </a:t>
            </a:r>
            <a:r>
              <a:rPr lang="en-US" sz="1200" b="0" dirty="0">
                <a:hlinkClick r:id="rId4"/>
              </a:rPr>
              <a:t>1132r2</a:t>
            </a:r>
            <a:r>
              <a:rPr lang="en-US" sz="1200" b="0" dirty="0"/>
              <a:t> </a:t>
            </a:r>
            <a:r>
              <a:rPr lang="en-US" sz="1200" b="0" i="1" dirty="0"/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4128, 4129, 5781, 6178, 6179 in </a:t>
            </a:r>
            <a:r>
              <a:rPr lang="en-US" sz="1200" b="0" dirty="0">
                <a:hlinkClick r:id="rId5"/>
              </a:rPr>
              <a:t>1223r3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Rajat Pushkarna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94541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4569, 4667, 7198, 7399, 7996, 7997, 8103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1100r2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4664, 4579, 7197, 7313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3"/>
              </a:rPr>
              <a:t>1099r1</a:t>
            </a:r>
            <a:r>
              <a:rPr lang="en-US" sz="1200" b="0" i="1" dirty="0"/>
              <a:t> [4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4552, 7196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4"/>
              </a:rPr>
              <a:t>1098r1</a:t>
            </a:r>
            <a:r>
              <a:rPr lang="en-US" sz="1200" b="0" i="1" dirty="0"/>
              <a:t> [2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4689, 4690, 4803, 4943, 5399, 5470, 7179, 7180, 7749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5"/>
              </a:rPr>
              <a:t>1097r1</a:t>
            </a:r>
            <a:r>
              <a:rPr lang="en-US" sz="1200" b="0" i="1" dirty="0"/>
              <a:t> [9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4981, 5091, 7117, 7323, 7324, 8083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6"/>
              </a:rPr>
              <a:t>1096r1</a:t>
            </a:r>
            <a:r>
              <a:rPr lang="en-US" sz="1200" b="0" i="1" dirty="0"/>
              <a:t> [6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17892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4685, 5013, 5014, 5015, 5016, 5017, 5018, 7249, 7250, 7251, 7314, 7478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1134r1</a:t>
            </a:r>
            <a:r>
              <a:rPr lang="en-US" sz="1200" b="0" dirty="0"/>
              <a:t> </a:t>
            </a:r>
            <a:r>
              <a:rPr lang="en-US" sz="1200" b="0" i="1" dirty="0"/>
              <a:t>[12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1772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230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4331, 4594, 4889, 4890, 4891, 4892, 5025, 5397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1103r1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4324, 4344, 4345, 4346, 7899, 7900, 7901, 7903 in </a:t>
            </a:r>
            <a:r>
              <a:rPr lang="en-US" sz="1200" b="0" dirty="0">
                <a:hlinkClick r:id="rId3"/>
              </a:rPr>
              <a:t>1169r2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4501, 4808, 5791, 6689, 6690, 6691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1233r3</a:t>
            </a:r>
            <a:r>
              <a:rPr lang="en-US" sz="1200" b="0" i="1" dirty="0"/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Lei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2509245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25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851101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231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4639, 4955, 4956, 5020, 5021, 5097, 6094, 6148, 6149, 6444, 6816, 6817, 6837, 7257, 7258, 7259, 7260, 7261, 7262, 7315, 7743, 8142 in </a:t>
            </a:r>
            <a:r>
              <a:rPr lang="en-US" sz="1200" b="0" dirty="0">
                <a:hlinkClick r:id="rId2"/>
              </a:rPr>
              <a:t>1159r3</a:t>
            </a:r>
            <a:r>
              <a:rPr lang="en-US" sz="1200" b="0" dirty="0"/>
              <a:t> </a:t>
            </a:r>
            <a:r>
              <a:rPr lang="en-US" sz="1200" b="0" i="1" dirty="0"/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5406, 7157 in </a:t>
            </a:r>
            <a:r>
              <a:rPr lang="en-US" sz="1200" b="0" dirty="0">
                <a:hlinkClick r:id="rId3"/>
              </a:rPr>
              <a:t>1093r2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4500, 4623 in </a:t>
            </a:r>
            <a:r>
              <a:rPr lang="en-US" sz="1200" b="0" dirty="0">
                <a:hlinkClick r:id="rId4"/>
              </a:rPr>
              <a:t>1094r0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5483, 4952 in </a:t>
            </a:r>
            <a:r>
              <a:rPr lang="en-US" sz="1200" b="0" dirty="0">
                <a:hlinkClick r:id="rId5"/>
              </a:rPr>
              <a:t>1182r0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4951, 5423, 5424, 5425, 5426, 5427, 5482, 7003, 7221, 7222, 7223, 7224, 7225, 7226, 8122, 8123, 8124, 8125 in </a:t>
            </a:r>
            <a:r>
              <a:rPr lang="en-US" sz="1200" b="0" dirty="0">
                <a:hlinkClick r:id="rId6"/>
              </a:rPr>
              <a:t>1150r1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Xiaogang Chen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89935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232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6440, 6441, 4671, 4857, 4858, 5422, 5480, 8119, 8120 in </a:t>
            </a:r>
            <a:r>
              <a:rPr lang="en-US" sz="1200" b="0" dirty="0">
                <a:hlinkClick r:id="rId2"/>
              </a:rPr>
              <a:t>1149r0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6142, 6143, 7255 in </a:t>
            </a:r>
            <a:r>
              <a:rPr lang="en-US" sz="1200" b="0" dirty="0">
                <a:hlinkClick r:id="rId3"/>
              </a:rPr>
              <a:t>1170r2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2287551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233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5070, 7452, 6228 in </a:t>
            </a:r>
            <a:r>
              <a:rPr lang="en-US" sz="1200" b="0" dirty="0">
                <a:hlinkClick r:id="rId2"/>
              </a:rPr>
              <a:t>1211r4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4014 in </a:t>
            </a:r>
            <a:r>
              <a:rPr lang="en-US" sz="1200" b="0" dirty="0">
                <a:hlinkClick r:id="rId3"/>
              </a:rPr>
              <a:t>1206r4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4132, 5285, 6480, 6162, 7518, 6163, 6164, 5151, 6482, 7519, 7520, 7521, 6481, 4133, 5579, 7549, 7550, 5587, 5868, 5859, 7548, 4299, 4007, 4153, 5592, 6663, 6239, 7355, 5593, 7525, 4820, 5595, 7055, 7709 in </a:t>
            </a:r>
            <a:r>
              <a:rPr lang="en-US" sz="1200" b="0" dirty="0">
                <a:hlinkClick r:id="rId4"/>
              </a:rPr>
              <a:t>1197r2</a:t>
            </a:r>
            <a:r>
              <a:rPr lang="en-US" sz="1200" b="0" dirty="0"/>
              <a:t> </a:t>
            </a:r>
            <a:r>
              <a:rPr lang="en-US" sz="1200" b="0" i="1" dirty="0"/>
              <a:t>[34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4116, 4076, 5764, 6312, 4403, 8248, 6856, 6857, 6983, 6313, 7342, 6137, 7343, 7630, 7728, 4404, 6858, 4830, 7623, 7624, 7625, 7626, 4831, 6959, 6314, 8206, 5304, 6769, 4931, 6770, </a:t>
            </a:r>
            <a:r>
              <a:rPr lang="en-US" sz="1200" b="0" strike="sngStrike" dirty="0">
                <a:solidFill>
                  <a:srgbClr val="FF0000"/>
                </a:solidFill>
              </a:rPr>
              <a:t>7627, 7856</a:t>
            </a:r>
            <a:r>
              <a:rPr lang="en-US" sz="1200" b="0" dirty="0"/>
              <a:t>, 7628, 4474 in </a:t>
            </a:r>
            <a:r>
              <a:rPr lang="en-US" sz="1200" b="0" dirty="0">
                <a:hlinkClick r:id="rId5"/>
              </a:rPr>
              <a:t>1203r1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sng" dirty="0"/>
              <a:t>7627, 7856 in </a:t>
            </a:r>
            <a:r>
              <a:rPr lang="en-US" sz="1200" b="0" u="sng" dirty="0">
                <a:hlinkClick r:id="rId6"/>
              </a:rPr>
              <a:t>1203r2</a:t>
            </a:r>
            <a:r>
              <a:rPr lang="en-US" sz="1200" b="0" u="sng" dirty="0"/>
              <a:t> </a:t>
            </a:r>
            <a:r>
              <a:rPr lang="en-US" sz="1200" b="0" i="1" u="sng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John Wullert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1909112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234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4146, 8262, 4148, 5083, 5084, 6005, 5787 in </a:t>
            </a:r>
            <a:r>
              <a:rPr lang="en-US" sz="1200" b="0" dirty="0">
                <a:hlinkClick r:id="rId2"/>
              </a:rPr>
              <a:t>1105r5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6838, 6839, 6840, 6841, 6842, 6843, 6844, 6845, 6846, 6847, 6848, 6849, 6850, 6851, 7923, 7924, 8364, 8365, 8366, 8367, 8368 in </a:t>
            </a:r>
            <a:r>
              <a:rPr lang="en-US" sz="1200" b="0" dirty="0">
                <a:hlinkClick r:id="rId3"/>
              </a:rPr>
              <a:t>1281r1</a:t>
            </a:r>
            <a:r>
              <a:rPr lang="en-US" sz="1200" b="0" dirty="0"/>
              <a:t> </a:t>
            </a:r>
            <a:r>
              <a:rPr lang="en-US" sz="1200" b="0" i="1" dirty="0"/>
              <a:t>[21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6078, 7444 in </a:t>
            </a:r>
            <a:r>
              <a:rPr lang="en-US" sz="1200" b="0" dirty="0">
                <a:hlinkClick r:id="rId4"/>
              </a:rPr>
              <a:t>1289r0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Po-Kai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560939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235 (CAD CR)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 of CC37 listed below: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6, 26, 27, 35, 38, 39, 51, 52, 53, 10, 11, 12, 13, 14, 15,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16, 17, 18, 5, 19, 20, 21, 28, 31, 54, 55, 56, 29, 32, 34,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36, 37, 41, 42, 43, 44, 45, 47, 48, 49, 50, 1, 2, 3, 4,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7, 8, 9, 22, 23, 24, 25, 30, 33, 40, 46, 57 in </a:t>
            </a:r>
            <a:r>
              <a:rPr lang="en-US" sz="1200" b="0" dirty="0">
                <a:hlinkClick r:id="rId2"/>
              </a:rPr>
              <a:t>1059r1</a:t>
            </a:r>
            <a:r>
              <a:rPr lang="en-US" sz="1200" b="0" dirty="0"/>
              <a:t> </a:t>
            </a:r>
            <a:r>
              <a:rPr lang="en-US" sz="1200" b="0" i="1" dirty="0"/>
              <a:t>[57 CIDs]</a:t>
            </a:r>
          </a:p>
          <a:p>
            <a:pPr marL="0" indent="0"/>
            <a:endParaRPr lang="en-US" sz="1400" b="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Sigurd Schelstraete			Second: Mike Montemurro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699454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41309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July Electronic: 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https://mentor.ieee.org/802.11/dcn/21/11-21-1226-</a:t>
            </a:r>
            <a:r>
              <a:rPr lang="en-US" sz="18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-00be-tgbe-july-2021-meeting-minutes.docx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July-Sept.: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https://mentor.ieee.org/802.11/dcn/21/11-21-1284-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05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-00be-july-sept-tgbe-teleconference-minutes.docx</a:t>
            </a: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00698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4537, 5525, 5526, 5566, 5873, 6791, 6792, 6793, 7158, 7159, 7160, 7161, 7162, 7163, 7164, 7165 in </a:t>
            </a:r>
            <a:r>
              <a:rPr lang="en-US" sz="1200" b="0" dirty="0">
                <a:hlinkClick r:id="rId2"/>
              </a:rPr>
              <a:t>1095r1</a:t>
            </a:r>
            <a:r>
              <a:rPr lang="en-US" sz="1200" b="0" dirty="0"/>
              <a:t> </a:t>
            </a:r>
            <a:r>
              <a:rPr lang="en-US" sz="1200" b="0" i="1" dirty="0"/>
              <a:t>[16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4786, 4787, 4788, 4912, 5407, 7256, 7480 in </a:t>
            </a:r>
            <a:r>
              <a:rPr lang="en-US" sz="1200" b="0" dirty="0">
                <a:hlinkClick r:id="rId3"/>
              </a:rPr>
              <a:t>1077r1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7906, 7995 in </a:t>
            </a:r>
            <a:r>
              <a:rPr lang="en-US" sz="1200" b="0" dirty="0">
                <a:hlinkClick r:id="rId4"/>
              </a:rPr>
              <a:t>1219r0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4614, 5432, 6818, 7269, 7316 in </a:t>
            </a:r>
            <a:r>
              <a:rPr lang="en-US" sz="1200" b="0" dirty="0">
                <a:hlinkClick r:id="rId5"/>
              </a:rPr>
              <a:t>1216r1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4553, 4544, 6095 in </a:t>
            </a:r>
            <a:r>
              <a:rPr lang="en-US" sz="1200" b="0" dirty="0">
                <a:hlinkClick r:id="rId6"/>
              </a:rPr>
              <a:t>1212r1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386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4848, 5002, 8105 in </a:t>
            </a:r>
            <a:r>
              <a:rPr lang="en-US" sz="1200" b="0" dirty="0">
                <a:hlinkClick r:id="rId2"/>
              </a:rPr>
              <a:t>1078r0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/>
              <a:t>8024, 8023, 8022, 8021, 8020, 8019, 7220, 7219, 7218, 7212, 6152, 4853, 4668 in </a:t>
            </a:r>
            <a:r>
              <a:rPr lang="pt-BR" sz="1200" b="0" dirty="0">
                <a:hlinkClick r:id="rId3"/>
              </a:rPr>
              <a:t>1153r2</a:t>
            </a:r>
            <a:r>
              <a:rPr lang="pt-BR" sz="1200" b="0" dirty="0"/>
              <a:t> </a:t>
            </a:r>
            <a:r>
              <a:rPr lang="pt-BR" sz="1200" b="0" i="1" dirty="0">
                <a:solidFill>
                  <a:schemeClr val="tx1"/>
                </a:solidFill>
              </a:rPr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4666, 4913, 6096, 6151, 6819, 6820, 6821, 6908, 6912, 7270, 7271, 7272, 7273, 7274, 7275, 7276, 7277, 7278, 7279, 7280, 8143, 8144, 8145, 8147, 8148, 8149, 8150 in </a:t>
            </a:r>
            <a:r>
              <a:rPr lang="en-US" sz="1200" b="0" dirty="0">
                <a:hlinkClick r:id="rId4"/>
              </a:rPr>
              <a:t>1227r2</a:t>
            </a:r>
            <a:r>
              <a:rPr lang="en-US" sz="1200" b="0" dirty="0"/>
              <a:t> </a:t>
            </a:r>
            <a:r>
              <a:rPr lang="en-US" sz="1200" b="0" i="1" dirty="0"/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4861, 7227, 7228, 4862, 4863, 8126, 4677, 8127, 8128 in </a:t>
            </a:r>
            <a:r>
              <a:rPr lang="en-US" sz="1200" b="0" dirty="0">
                <a:hlinkClick r:id="rId5"/>
              </a:rPr>
              <a:t>1231r2</a:t>
            </a:r>
            <a:r>
              <a:rPr lang="en-US" sz="1200" b="0" dirty="0"/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5718, 8102 in </a:t>
            </a:r>
            <a:r>
              <a:rPr lang="en-US" sz="1200" b="0" dirty="0">
                <a:hlinkClick r:id="rId6"/>
              </a:rPr>
              <a:t>1245r1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5877806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6909, 6910, 7949, 7094, 7096, 7948, 4894, 5086, 5087, 5088, 7097, 7638, 7803, 7804, 7953, 7954, 5713, 5723, 7952, 7098, 6916, 7360, 7361, 7362, 7363, 7639, 7951, 5679, 7640, 8081, 7957, 7636 in </a:t>
            </a:r>
            <a:r>
              <a:rPr lang="en-US" sz="1200" b="0" dirty="0">
                <a:hlinkClick r:id="rId2"/>
              </a:rPr>
              <a:t>1166r1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4849, 4850, 5003, 5004, 5005, 5413, 5414, 5821, 6800, 6801, 6802, 7208, 7477, 8215 in </a:t>
            </a:r>
            <a:r>
              <a:rPr lang="en-US" sz="1200" b="0" dirty="0">
                <a:hlinkClick r:id="rId3"/>
              </a:rPr>
              <a:t>1146r3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7637, 7320, 5454, 5872, 7955, 7960, 7101, 7102, 7961, 8082, 7110, 7972, 4520, 7965, 7103, 7641, 7099, 7104, 7963, 5089 in </a:t>
            </a:r>
            <a:r>
              <a:rPr lang="en-US" sz="1200" b="0" dirty="0">
                <a:hlinkClick r:id="rId4"/>
              </a:rPr>
              <a:t>1167r1</a:t>
            </a:r>
            <a:r>
              <a:rPr lang="en-US" sz="1200" b="0" dirty="0"/>
              <a:t> </a:t>
            </a:r>
            <a:r>
              <a:rPr lang="en-US" sz="1200" b="0" i="1" dirty="0"/>
              <a:t>[20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5160158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239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5602, 8227, 8228, 8230, 5658, 5969, 6185 in </a:t>
            </a:r>
            <a:r>
              <a:rPr lang="en-US" sz="1200" b="0" dirty="0">
                <a:hlinkClick r:id="rId2"/>
              </a:rPr>
              <a:t>1132r4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4090, 7087, 4137, 5505, 5782, 6082, 4870, 5732, 7678, 6662, 4138, 7551, 7552, 5893, 6150, 7936, 4927, 6002, 4162, 8064, 4339, 5731, 4928, 5113, 6750, 6974, 7021, 4163, 7937, 5503, 7085, 7086, 6573, 6574, 6576, 5615, 7679 in </a:t>
            </a:r>
            <a:r>
              <a:rPr lang="en-US" sz="1200" b="0" dirty="0">
                <a:hlinkClick r:id="rId3"/>
              </a:rPr>
              <a:t>1209r4</a:t>
            </a:r>
            <a:r>
              <a:rPr lang="en-US" sz="1200" b="0" dirty="0"/>
              <a:t> </a:t>
            </a:r>
            <a:r>
              <a:rPr lang="en-US" sz="1200" b="0" i="1" dirty="0"/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5536 in </a:t>
            </a:r>
            <a:r>
              <a:rPr lang="en-US" sz="1200" b="0" dirty="0">
                <a:hlinkClick r:id="rId4"/>
              </a:rPr>
              <a:t>1209r6</a:t>
            </a:r>
            <a:r>
              <a:rPr lang="en-US" sz="1200" b="0" dirty="0"/>
              <a:t> [1 CID]</a:t>
            </a:r>
            <a:endParaRPr lang="en-US" sz="1200" b="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6169, 4307, 4196, 4308, 6175, 6330 in </a:t>
            </a:r>
            <a:r>
              <a:rPr lang="en-US" sz="1200" b="0" dirty="0">
                <a:hlinkClick r:id="rId5"/>
              </a:rPr>
              <a:t>1263r1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5276, 5277, 8034, 8188, 5055, 5056, 8337, 8339, 8189, 5916, 4380, 4381, 6627, 6628, 6401, 6601, 5606, 6279, 6752, 8234, 6360, 7722, 5982, 5376, 6753, 7723, 6399, 8235, 6400, 6277, 7515, 7724, 7814, 7815, 8336, 5983 in </a:t>
            </a:r>
            <a:r>
              <a:rPr lang="en-US" sz="1200" b="0" dirty="0">
                <a:hlinkClick r:id="rId6"/>
              </a:rPr>
              <a:t>1221r1</a:t>
            </a:r>
            <a:r>
              <a:rPr lang="en-US" sz="1200" b="0" dirty="0"/>
              <a:t> </a:t>
            </a:r>
            <a:r>
              <a:rPr lang="en-US" sz="1200" b="0" i="1" dirty="0"/>
              <a:t>[36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158859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240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5741, 5827, 5834, 6451, 6700, 6701, 6890, 6891, 6892, 6893, 6975, 7585, 7586, 7587, 7673, 8057, 8165, 8291 in </a:t>
            </a:r>
            <a:r>
              <a:rPr lang="en-US" sz="1200" b="0" dirty="0">
                <a:hlinkClick r:id="rId2"/>
              </a:rPr>
              <a:t>1274r2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5833, 6130, 6131, 8167  in </a:t>
            </a:r>
            <a:r>
              <a:rPr lang="en-US" sz="1200" b="0" dirty="0">
                <a:hlinkClick r:id="rId3"/>
              </a:rPr>
              <a:t>1274r4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6651, 6661, 5291, 5292, 6633, 6634, 6936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1260r1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4102, 6013, 7701, 6605, 6021, 7041, 6016, 6017, 6019, 6018, 8329, 5904, 6571, 6873, 6874, 6875, 7848, 6572, 4248, 7719, 7720, 6877, 6536, 5968, 5898, 8226, 5048, 4037, 8331, 5907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1176r5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5164, 7592, 5165, 7370, 4739, 7594, 6674, 7593, 4384, 7369, 6762, 4452, 6207, 6290, 6669, 7600, 6670, 7595, 6291, 6292, 4275, 6461, 7670, 7744, 5923, 7475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1186r0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048680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241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4271, 4272, 4351, 4751, 5232, 5290, 4220, 5641, 5656, 5896, 6104, 6157, 6405, 6650, 6935, </a:t>
            </a:r>
            <a:r>
              <a:rPr lang="en-US" sz="1200" b="0" strike="sngStrike" dirty="0">
                <a:solidFill>
                  <a:srgbClr val="FF0000"/>
                </a:solidFill>
              </a:rPr>
              <a:t>6971,</a:t>
            </a:r>
            <a:r>
              <a:rPr lang="en-US" sz="1200" b="0" dirty="0"/>
              <a:t> 7382, 7383, 7384, 7484, 7500, 7555, 7711, 7777, 7778, 7874, </a:t>
            </a:r>
            <a:r>
              <a:rPr lang="en-US" sz="1200" b="0" strike="sngStrike" dirty="0">
                <a:solidFill>
                  <a:srgbClr val="FF0000"/>
                </a:solidFill>
              </a:rPr>
              <a:t>7887,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8301, 8302 in </a:t>
            </a:r>
            <a:r>
              <a:rPr lang="en-US" sz="1200" b="0" dirty="0">
                <a:hlinkClick r:id="rId2"/>
              </a:rPr>
              <a:t>1258r2</a:t>
            </a:r>
            <a:r>
              <a:rPr lang="en-US" sz="1200" b="0" dirty="0"/>
              <a:t> [</a:t>
            </a:r>
            <a:r>
              <a:rPr lang="en-US" sz="1200" b="0" i="1" dirty="0"/>
              <a:t>2</a:t>
            </a:r>
            <a:r>
              <a:rPr lang="en-US" sz="1200" b="0" i="1" u="sng" dirty="0">
                <a:solidFill>
                  <a:srgbClr val="FF0000"/>
                </a:solidFill>
              </a:rPr>
              <a:t>7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5156, 6684, 6714, 4032, 6517, 6518, 5068, 6519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240r10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6262, 6237, 6238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1399r3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4216, 4217, 4218, 4219, 4221, 4222, 4223, 4473, 4726, 4752, 4826, 4827, 4828, 4829, 5993, 6310, 6311, 6494, 6559, 6737, 6854, 6956, 6957, 6958, 6994, 6995, 7784, 7785, 7786, 7823, 8042, 8204, 8205, 8344, 8345, 8346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1259r3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[36</a:t>
            </a:r>
            <a:r>
              <a:rPr lang="en-US" sz="1200" b="0" i="1" dirty="0"/>
              <a:t>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4019, 4734, 5039, 5825, 5940, 6677, 6678, 6707, 7705, 8166, 8290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1332r4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Rojan Chitrakar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284982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242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7824, 6740, 6379, 6378, 6323, 4756, 4485, 4420, 4418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6398, 5970, 5971, 4363, 5251, 6193, 6259, 4039, 4364, 5049, 5768, 5908, 5909, 6098, 6260, 6261, 8030, 4252, 6194, 4040, 5603, 8231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4185, 5315, 5367, 7561, 7697, 6122, 4187, 4188, 7058, 8028, 4189, 4190, 7328, 7329, 4194, 7667, 5243, 5961, 6354, 6529, 4353, 4354, 4355, 4356, 4357, 4358, 4359, 4360, 4374, 4375, 4376, 5152, 5960, 6127, 6138, 5140, 4183, 4184, 7712, 8314, 8315, 5162, 6553, 7713, 7714, 8029, 5207, 5208, 5236, 5373, 6592, 6593, 8320, 8321, 6977, 7331, 8328, 7405, 7406, 5374, 7664, 5448, 6393, 6394, 6528, 6530, 7559, 6552, 7325, 6532, 6533, 6554, 7453, 7560, 7773, 8313, 7775, 8316, 7772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[79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Mike Montemurro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1075598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243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7081, 7933, 7934, 7935 in </a:t>
            </a:r>
            <a:r>
              <a:rPr lang="en-US" sz="1200" b="0" dirty="0">
                <a:hlinkClick r:id="rId2"/>
              </a:rPr>
              <a:t>1250r0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5537, 5393</a:t>
            </a:r>
            <a:r>
              <a:rPr lang="en-US" sz="1200" b="0" dirty="0"/>
              <a:t>, 6006, 5506, 8079, 6931, 7918, 5788, 4806, 5314, 5538, 5789, 8080, 5790, 6007, 6008, 7473, 6009, 4871, 7389, 7390, 5395, 7022, 7921, 8157, 4126, 5396, 8303 in </a:t>
            </a:r>
            <a:r>
              <a:rPr lang="en-US" sz="1200" b="0" dirty="0">
                <a:hlinkClick r:id="rId3"/>
              </a:rPr>
              <a:t>1237r2</a:t>
            </a:r>
            <a:r>
              <a:rPr lang="en-US" sz="1200" b="0" dirty="0"/>
              <a:t> </a:t>
            </a:r>
            <a:r>
              <a:rPr lang="en-US" sz="1200" b="0" i="1" dirty="0"/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4144, 5394, 4150, 4143, </a:t>
            </a:r>
            <a:r>
              <a:rPr lang="en-US" sz="1200" b="0" u="sng" dirty="0">
                <a:solidFill>
                  <a:srgbClr val="FF0000"/>
                </a:solidFill>
              </a:rPr>
              <a:t>5393</a:t>
            </a:r>
            <a:r>
              <a:rPr lang="en-US" sz="1200" b="0" dirty="0">
                <a:solidFill>
                  <a:srgbClr val="FF0000"/>
                </a:solidFill>
              </a:rPr>
              <a:t>, </a:t>
            </a:r>
            <a:r>
              <a:rPr lang="en-US" sz="1200" b="0" u="sng" dirty="0">
                <a:solidFill>
                  <a:srgbClr val="FF0000"/>
                </a:solidFill>
              </a:rPr>
              <a:t>5537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1237r4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5085, 5398, 5676, 6083, 6084, 6085, 6086, 6087, 6088, 6089 in </a:t>
            </a:r>
            <a:r>
              <a:rPr lang="en-US" sz="1200" b="0" dirty="0">
                <a:hlinkClick r:id="rId4"/>
              </a:rPr>
              <a:t>1104r2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4807, 5200, 5539, 4104, 4502, 4809, 5792, 5793, 7789, 8055, 8158, 4873, 6692, 6693, 8069, 8159, 4961, 7474, 4503, 7023, 4321, 4096, 4320, 7790, 5439, 7795, 6145, </a:t>
            </a:r>
            <a:r>
              <a:rPr lang="en-US" sz="1200" b="0" strike="sngStrike" dirty="0">
                <a:solidFill>
                  <a:srgbClr val="FF0000"/>
                </a:solidFill>
              </a:rPr>
              <a:t>5366,</a:t>
            </a:r>
            <a:r>
              <a:rPr lang="en-US" sz="1200" b="0" dirty="0"/>
              <a:t> 5199, 5366, 7796, 8068, 4874, 5114, 5794, 4872, 4962, 6487, 5116, 4327, 8160 in </a:t>
            </a:r>
            <a:r>
              <a:rPr lang="en-US" sz="1200" b="0" dirty="0">
                <a:hlinkClick r:id="rId5"/>
              </a:rPr>
              <a:t>1333r4</a:t>
            </a:r>
            <a:r>
              <a:rPr lang="en-US" sz="1200" b="0" dirty="0"/>
              <a:t> </a:t>
            </a:r>
            <a:r>
              <a:rPr lang="en-US" sz="1200" b="0" i="1" dirty="0"/>
              <a:t>[4</a:t>
            </a:r>
            <a:r>
              <a:rPr lang="en-US" sz="1200" b="0" i="1" u="sng" dirty="0">
                <a:solidFill>
                  <a:srgbClr val="FF0000"/>
                </a:solidFill>
              </a:rPr>
              <a:t>0</a:t>
            </a:r>
            <a:r>
              <a:rPr lang="en-US" sz="1200" b="0" i="1" dirty="0"/>
              <a:t>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906618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244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4124, 5695, 7379, 7440, 7837, 7838, 7839, 7840, 8066, 8258, 6004, 6003, 4145, 7681, 5697, 8259, 8260, 8261, 7377, 5696, 7878, 7387, 7388, 4893, 5548, 5549, 5233, 5550, 5551, 5553, 4975, 5552, 5554 in </a:t>
            </a:r>
            <a:r>
              <a:rPr lang="en-US" sz="1200" b="0" dirty="0">
                <a:hlinkClick r:id="rId2"/>
              </a:rPr>
              <a:t>1352r3</a:t>
            </a:r>
            <a:r>
              <a:rPr lang="en-US" sz="1200" b="0" dirty="0"/>
              <a:t> </a:t>
            </a:r>
            <a:r>
              <a:rPr lang="en-US" sz="1200" b="0" i="1" dirty="0"/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6188, 6158, 6114, 4127 in </a:t>
            </a:r>
            <a:r>
              <a:rPr lang="en-US" sz="1200" b="0" dirty="0">
                <a:hlinkClick r:id="rId3"/>
              </a:rPr>
              <a:t>1351r1</a:t>
            </a:r>
            <a:r>
              <a:rPr lang="en-US" sz="1200" b="0" dirty="0"/>
              <a:t> </a:t>
            </a:r>
            <a:r>
              <a:rPr lang="en-US" sz="1200" b="0" i="1" dirty="0"/>
              <a:t>[</a:t>
            </a:r>
            <a:r>
              <a:rPr lang="en-US" sz="1200" b="0" i="1" u="sng" dirty="0">
                <a:solidFill>
                  <a:srgbClr val="FF0000"/>
                </a:solidFill>
              </a:rPr>
              <a:t>4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4897, 5495, 6799 in </a:t>
            </a:r>
            <a:r>
              <a:rPr lang="en-US" sz="1200" b="0" dirty="0">
                <a:hlinkClick r:id="rId4"/>
              </a:rPr>
              <a:t>1388r3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7481, 8072, 4878, 5543, 7895, 7797, 7409, 4504, 5507, 4319, 5508, 4505, 5657, 5509, 6146, 7024, 7798, 8070, 4964, 5540, 4965, 7025, 7683, 8071, 5440, 4966, 5541, 5795, 4877, 5542, 4340, 4341, 5115, 7794, 7350 in </a:t>
            </a:r>
            <a:r>
              <a:rPr lang="en-US" sz="1200" b="0" dirty="0">
                <a:hlinkClick r:id="rId5"/>
              </a:rPr>
              <a:t>1449r1</a:t>
            </a:r>
            <a:r>
              <a:rPr lang="en-US" sz="1200" b="0" dirty="0"/>
              <a:t> </a:t>
            </a:r>
            <a:r>
              <a:rPr lang="en-US" sz="1200" b="0" i="1" dirty="0"/>
              <a:t>[35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Rui Yang				Second: Mike Montemurro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4533402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245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1148r1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 		Second:  Rui Yang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8223805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246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4555, 4556, 4616, 6445, 7263, 7264, 7265, 7266, 7267, 7268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1213r2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7106, 7107, 6463, 7967, 7968, 7976, 4611, 4612, 7108, 7114, 4522, 7111, 7113, 7974, 7975, 7131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1217r2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6940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4640, 8116, 8117, 8118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1268r0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4672, 4673, 4675, 5419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1269r0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Wook Bong Lee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9094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20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704962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247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4551, 4621, 4625, 4693, 4844, 4845, 4997, 4998, 4999, 5000, 5717, 5816, 5817, 5818, 6807, 6808, 6809, 6810, 6811, 7194, 7195, 7947, 7994, 8099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4631, 4696, 4958, 5489, 6804, 6805, 6906, 7243, 7244, 7245, 7246, 7247, 7742, 7754, 8027, 8131, 8132, 8134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Jianhan Liu</a:t>
            </a:r>
          </a:p>
          <a:p>
            <a:pPr marL="0" indent="0"/>
            <a:r>
              <a:rPr lang="en-US" sz="1400" dirty="0"/>
              <a:t>Discussion: </a:t>
            </a:r>
            <a:r>
              <a:rPr lang="en-US" sz="1400" b="0" dirty="0"/>
              <a:t>Some clarification on the revision number.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Thursday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980826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248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6305, 6712, 7442, 6040, 7445, 7446, 6044, 6717, 6172, 6046, 6173, 6719, 7451, 6047, 6048, 6049, 5183, 6583, 6584, 6595, 6596, 5900, 5659, 6051, 6053, 6594, 6597, 6598, 6721, 6722, 6600, 5649, 7486, 7458, 5981, 6204, 6727, 4011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1285r2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4105, 6181, 6230, 5767, 6226, 6565, </a:t>
            </a:r>
            <a:r>
              <a:rPr lang="en-US" sz="1200" b="0" strike="sngStrike" dirty="0">
                <a:solidFill>
                  <a:srgbClr val="FF0000"/>
                </a:solidFill>
              </a:rPr>
              <a:t>6975, </a:t>
            </a:r>
            <a:r>
              <a:rPr lang="en-US" sz="1200" b="0" dirty="0"/>
              <a:t>7846, 8294, 4269, 7708, 4026, 4813, 7567, 7703, 5832, 7618, 7616, 7617 in </a:t>
            </a:r>
            <a:r>
              <a:rPr lang="en-US" sz="1200" b="0" dirty="0">
                <a:hlinkClick r:id="rId3"/>
              </a:rPr>
              <a:t>1264r5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8196, 7887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1329r2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MAC comment resolution documents that obtained ≥ 75% support during the straw poll phase during the Wednesday Joint and Thursday MAC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2506591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249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4879, 7740, 5117, 6695, 4342, 7684, 7685, 7686, 8073, 6932, 5510, 6696, 5202, 7896, 4322, 4343, 7687, 4323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1486r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Yanjun Sun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Wednesday Joint ad-hoc session.</a:t>
            </a:r>
          </a:p>
          <a:p>
            <a:pPr marL="0" indent="0"/>
            <a:r>
              <a:rPr lang="en-US" sz="1400" i="1" dirty="0">
                <a:solidFill>
                  <a:schemeClr val="tx1"/>
                </a:solidFill>
              </a:rPr>
              <a:t>Note 2: Yanjun to provide a quick update on some editorial changes that lead to R2.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718095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250 (PHY-Misc-1)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following resolution for CID 7975: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“Rejected– The “996 tones” terminology is actually correct because the sentence is talking about 996 tones and not 996-tone RUs that would require a hyphen. Hence no changes are needed.”</a:t>
            </a:r>
            <a:endParaRPr lang="en-US" sz="1400" b="0" dirty="0"/>
          </a:p>
          <a:p>
            <a:pPr marL="0" indent="0"/>
            <a:r>
              <a:rPr lang="en-US" sz="1400" b="0" dirty="0"/>
              <a:t>Note: This resolution supersedes the resolution “Revised” that was approved for this CID in Motion 246.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Youhan Kim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61398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251 (PHY-Misc-2)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resolution for CID 8015 as shown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1146r4</a:t>
            </a:r>
            <a:r>
              <a:rPr lang="en-US" sz="1400" dirty="0">
                <a:solidFill>
                  <a:schemeClr val="tx1"/>
                </a:solidFill>
              </a:rPr>
              <a:t> and incorporate the text changes to the latest TGbe draft and move to classify CID 8215 as not resolved. </a:t>
            </a:r>
            <a:endParaRPr lang="en-US" sz="1400" dirty="0"/>
          </a:p>
          <a:p>
            <a:pPr marL="0" indent="0"/>
            <a:r>
              <a:rPr lang="en-US" sz="1400" b="0" dirty="0"/>
              <a:t>Note: Resolution for CID 8215 was approved in </a:t>
            </a:r>
            <a:r>
              <a:rPr lang="en-US" sz="1400" b="0" dirty="0">
                <a:hlinkClick r:id="rId3"/>
              </a:rPr>
              <a:t>1146r3</a:t>
            </a:r>
            <a:r>
              <a:rPr lang="en-US" sz="1400" b="0" dirty="0"/>
              <a:t> as part of Motion 238 but there was a typo on the CID number. It should have been CID 8015 instead of CID 8215.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Bo Gong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543771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252 (Joint-</a:t>
            </a:r>
            <a:r>
              <a:rPr lang="en-US" dirty="0" err="1">
                <a:solidFill>
                  <a:schemeClr val="tx1"/>
                </a:solidFill>
              </a:rPr>
              <a:t>Misc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4584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1301r1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5901, 4201, 5936, 6056, 5201, 5203, 5109, 5118, 6514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1282r2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r>
              <a:rPr lang="en-US" sz="1400" i="1" dirty="0"/>
              <a:t>Note: These are comment resolution documents that obtained ≥ 75% support during the straw poll phase in previous Joint calls but were missed when preparing the previous motions.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36274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253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D1.2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226 to 252 (motions with numerical values and except for Motion 235 (which is related to TGbe CAD))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Second: Stephen McCann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1928650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October 13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5898965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254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7242, 5490, 7398, 8133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7253, 7254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1267r1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7895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6029, 6030, 6679, 6680, 6682, 6683, 6710, 7512, 6308, 6736, 8200, 8201, 8202, 8203, 8242, 8243, 8244, 6377, 6681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1360r2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8156, 6606, 5799, 8155, 5800, 4164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1249r6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6729 in </a:t>
            </a:r>
            <a:r>
              <a:rPr lang="en-US" sz="1200" b="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1421</a:t>
            </a:r>
            <a:r>
              <a:rPr lang="en-US" sz="1200" b="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r1</a:t>
            </a:r>
            <a:r>
              <a:rPr lang="en-US" sz="12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4006, 4290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1401r0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4094, 4130, 4131, 4302, 5069, 5229, 5575, 5576, 5577, 5891, 5892, 6115, 6116, 6160, 6161, 6180, 6749, 7020, 7400, 7401, 7403, 7404, 7502, 7503, 7504, 7505, 7506, 7507, 7508, 7510, 7562, 7877, 8254, 8255, 8256, 6111, 6113, 4840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1425r3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 				Second: Po-Kai Huang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7230471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256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6715, 6716, 7890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1275r5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4235, 4837, 5266, 8208, 4754, 5450, 6775, 4414, 6774, 4415, 5104, </a:t>
            </a:r>
            <a:r>
              <a:rPr lang="en-US" sz="1200" b="0" strike="sngStrike" dirty="0">
                <a:solidFill>
                  <a:srgbClr val="FF0000"/>
                </a:solidFill>
              </a:rPr>
              <a:t>5105,</a:t>
            </a:r>
            <a:r>
              <a:rPr lang="en-US" sz="1200" b="0" dirty="0">
                <a:solidFill>
                  <a:schemeClr val="tx1"/>
                </a:solidFill>
              </a:rPr>
              <a:t> 5168, 5169, 8250, 7781, 4416, 4236, 4727, 4417, 7574, 4728, 7779, 8210, 6321, 5106, 8351, 7783, 7780, 8171, 5941, 6020, 7576, 7573, 4817, 7572, 5745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1339r3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4379, 5212, 5255, 6272, 5298, 6203, 5299, 5301, 5302, 5666, 5674, 5836, 6112, 8222, 6271, 6273, 6274, 6275, 8334, 8335, 8185, 6454, 6276, 8186, 8187, 6452, 6453, 7366, 7386, 7459, 5647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1426r5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[31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 				Second: Po-Kai Huang 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615837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257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8074, 7391, 5204, 7688, 7689, 4506, 7029, 4880, 4882, 7908, 7030, 4582, 7354, 7032, 7031, 7027, 7033, 5797, 7034, 5798, 7402, 7353, 4326, 4325, 7897, 5796, 7026, 7907, 7904, 4881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1488r1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Yanjun Sun				Second: Mike Montemurro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849412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NOVEMBER 10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413668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4542, 4543, 4544, 4545, 4617, 4691, 4692, 4904, 4905, 4906, 4907, 4994, 5677, 5678, 6999, 7183, 7184, 7185, 7393, 7750, 5770, 5779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1229r3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5459, 7980, 7125, </a:t>
            </a:r>
            <a:r>
              <a:rPr lang="en-US" sz="1200" b="0" i="0" strike="sngStrike" dirty="0">
                <a:solidFill>
                  <a:srgbClr val="FF0000"/>
                </a:solidFill>
                <a:effectLst/>
              </a:rPr>
              <a:t>4892,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 7652, 4898, 4982 in </a:t>
            </a:r>
            <a:r>
              <a:rPr lang="en-US" sz="1200" b="0" i="0" dirty="0">
                <a:solidFill>
                  <a:srgbClr val="222222"/>
                </a:solidFill>
                <a:effectLst/>
                <a:hlinkClick r:id="rId3"/>
              </a:rPr>
              <a:t>1302r2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222222"/>
                </a:solidFill>
              </a:rPr>
              <a:t>5473 in </a:t>
            </a:r>
            <a:r>
              <a:rPr lang="en-US" sz="1200" b="0" dirty="0">
                <a:solidFill>
                  <a:srgbClr val="222222"/>
                </a:solidFill>
                <a:hlinkClick r:id="rId4"/>
              </a:rPr>
              <a:t>1369r0</a:t>
            </a:r>
            <a:r>
              <a:rPr lang="en-US" sz="1200" b="0" dirty="0">
                <a:solidFill>
                  <a:srgbClr val="222222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4641, 4642, 4789, 5001, 5409, 5410, 5411, 6102, 8012, 8104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1368r1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4950, 7211, 7213, 7215, 7217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1385r0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0482503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4959, 5428, 5429, 6092, 6103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1386r1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4610, 6987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1382r0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7214, 7216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1728r0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5485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1387r4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7959, 7494, 7493, 7487, 7472, 7368, 7308, 7018, 7017, 7016, 6917, 5574, 5501, 5500, 5498, 4867, 5437, 5434, 5331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1384r3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[19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5280009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260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4626, 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4653</a:t>
            </a:r>
            <a:r>
              <a:rPr lang="en-US" altLang="en-US" sz="1200" b="0" dirty="0"/>
              <a:t> in </a:t>
            </a:r>
            <a:r>
              <a:rPr lang="en-US" altLang="en-US" sz="1200" b="0" dirty="0">
                <a:hlinkClick r:id="rId2"/>
              </a:rPr>
              <a:t>1408r1</a:t>
            </a:r>
            <a:r>
              <a:rPr lang="en-US" altLang="en-US" sz="1200" b="0" dirty="0"/>
              <a:t> and 4653 in </a:t>
            </a:r>
            <a:r>
              <a:rPr lang="en-US" altLang="en-US" sz="1200" b="0" dirty="0">
                <a:hlinkClick r:id="rId3"/>
              </a:rPr>
              <a:t>1738r2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5716, 8090, 8091 in </a:t>
            </a:r>
            <a:r>
              <a:rPr lang="en-US" altLang="en-US" sz="1200" b="0" dirty="0">
                <a:hlinkClick r:id="rId4"/>
              </a:rPr>
              <a:t>1441r1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4957, 5823, 7285, 7286, 7660, 8151 in </a:t>
            </a:r>
            <a:r>
              <a:rPr lang="en-US" altLang="en-US" sz="1200" b="0" dirty="0">
                <a:hlinkClick r:id="rId5"/>
              </a:rPr>
              <a:t>1442r1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6900, 6901, 7176, 7177, 7178, 7310 in </a:t>
            </a:r>
            <a:r>
              <a:rPr lang="en-US" altLang="en-US" sz="1200" b="0" dirty="0">
                <a:hlinkClick r:id="rId6"/>
              </a:rPr>
              <a:t>1463r1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strike="sngStrike" dirty="0">
                <a:solidFill>
                  <a:srgbClr val="FF0000"/>
                </a:solidFill>
              </a:rPr>
              <a:t>6998 in </a:t>
            </a:r>
            <a:r>
              <a:rPr lang="en-US" altLang="en-US" sz="1200" b="0" strike="sngStrike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1473r2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 </a:t>
            </a:r>
            <a:r>
              <a:rPr lang="en-US" altLang="en-US" sz="1200" b="0" i="1" strike="sngStrike" dirty="0">
                <a:solidFill>
                  <a:srgbClr val="FF0000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9256619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NOVEMBER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2364862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September Electronic: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https://mentor.ieee.org/802.11/dcn/21/11-21-1558-01-00be-tgbe-sept-2021-meeting-minutes.docx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Sept-Nov.: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https://mentor.ieee.org/802.11/dcn/21/11-21-1636-03-00be-sept-nov-tgbe-teleconference-minutes.docx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pPr marL="457200" lvl="1" indent="0"/>
            <a:endParaRPr lang="en-US" sz="1800" dirty="0"/>
          </a:p>
          <a:p>
            <a:r>
              <a:rPr lang="en-US" sz="1800" dirty="0"/>
              <a:t>Move: Dennis Sundman 				Second:  Edward Au</a:t>
            </a:r>
          </a:p>
          <a:p>
            <a:r>
              <a:rPr lang="en-US" sz="1800" dirty="0"/>
              <a:t>Discussion: None. 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293941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261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6832, 8096, 8097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1490r3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5009, 5430, 5487, 6442, 6470, 7006, 7802, 8129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1491r1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4695, 4908, 5010, 5488, 6472, 7007, 7008, 7235, 7317, 7751, 8130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1270r2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[11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89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8220, 8221, 4001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1451r0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4224, 6855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1416r1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5534, 7553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1251r0</a:t>
            </a:r>
            <a:r>
              <a:rPr lang="en-US" sz="1200" b="0" i="1" dirty="0">
                <a:solidFill>
                  <a:schemeClr val="tx1"/>
                </a:solidFill>
              </a:rPr>
              <a:t> [2 CIDs] </a:t>
            </a:r>
            <a:r>
              <a:rPr lang="en-US" sz="1200" b="0" dirty="0">
                <a:solidFill>
                  <a:schemeClr val="tx1"/>
                </a:solidFill>
              </a:rPr>
              <a:t>and 4292, 7828 in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1251</a:t>
            </a:r>
            <a:r>
              <a:rPr lang="en-US" sz="1200" b="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4273, 5139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1252r0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6257, 6293, 5257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1443r3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George Cherian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1714199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4782, 4432, 5883, 5884, 5885, 4123, 5729, 5349, 5954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1224r10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4287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1444r1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4925, 5840, 7062, 4214, 7855, 4470, 6985, 7516, 4401, 6852, 4471, 4750, 6986, 7517, 4472, 4724, 6140, 6853, 5839, 6309, 6493, 4725, 4215, 7610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1300r1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5195, 5265, 8038, 8199, 8343, 5263, 5264, 5693, 5921, 5991, 6304, 6374, 6886, 6375, 6768, 7420, 7421, 8198, 8240, 8241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1587r2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4924, 5186, 5190, 6041, 6042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1609r0</a:t>
            </a:r>
            <a:r>
              <a:rPr lang="en-US" sz="1200" b="0" dirty="0">
                <a:solidFill>
                  <a:schemeClr val="tx1"/>
                </a:solidFill>
              </a:rPr>
              <a:t> 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 				Second: George Cherian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2729788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4112, 4461, 4747, 5837, 6208, 6404, 6732, 7461, 7818, 7853, 7884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1557r6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5034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1586r3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4139, 4229, 4230, 4231, 4411, 4480, 4481, 5197, 5198, 5231, 5438, 5654, 5824, 5927, 5928, 5995, 5996, 6380, 6382, 6484, 6560, 6561, 6688, 6739, 7326, 7807, 7808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1610r1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6050, 6052, 6934, 6184, 5191 in </a:t>
            </a:r>
            <a:r>
              <a:rPr lang="en-US" sz="1200" b="0" strike="sngStrike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1657r1</a:t>
            </a:r>
            <a:r>
              <a:rPr lang="en-US" sz="1200" b="0" strike="sngStrike" dirty="0">
                <a:solidFill>
                  <a:srgbClr val="FF0000"/>
                </a:solidFill>
              </a:rPr>
              <a:t> </a:t>
            </a:r>
            <a:r>
              <a:rPr lang="en-US" sz="1200" b="0" i="1" strike="sngStrike" dirty="0">
                <a:solidFill>
                  <a:srgbClr val="FF0000"/>
                </a:solidFill>
              </a:rPr>
              <a:t>[5 CIDs]  -still to be Sped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4759, 5766, 6342, 5845, 6340, 6341, 7834, 8353, 6350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283r5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Second: George Cherian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814983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265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4002, 5279, 5984, 6278, 5176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1659r2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8061, 6483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6777, 6938, 8354, 5931, 6964, 5058, 5930, 6741, 8352, 8047, 6658, 5673, 5385, 6100, 7611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1702r2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7843, 4008, 7563, 7842, 6563, 7564, 6564, 7699, 6664, 8162, 7578, 7335, 8168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1703r1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</a:p>
          <a:p>
            <a:pPr marL="0" indent="0"/>
            <a:endParaRPr 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George Cherian</a:t>
            </a:r>
          </a:p>
          <a:p>
            <a:pPr marL="0" indent="0"/>
            <a:r>
              <a:rPr lang="en-US" sz="1400" dirty="0"/>
              <a:t>Discussion: None. 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8186340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266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5544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1592r1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6823, 6698, 7036, 7693, 4884, 7037, 7799, 8161, 4507, 7694, 7482, 5024, 7898, 6697, 7691, 7692, 4883, 5511, 7035, 8075, 7902, 4328, 7695, 8076, 8077, 4329, 5512, 5119, 4885, 4508, 7038, 7696, 5120, 7739, 5545, 4887, 4607, 4606,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1546r1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5546, 4888, 5513, 5514, 7663, 4182, 7912, 5226, 6054, 6743, 7913, 4198, 5557, 7729, 7914, 4199, 4200, 6079, 7915, 7067, 6055, 7916, 4839, 8251, 7917, 4202, 5558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1615r2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[27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	Second: Jon Rosdahl 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672638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267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Joint:</a:t>
            </a:r>
            <a:r>
              <a:rPr lang="en-US" sz="1400" dirty="0"/>
              <a:t> </a:t>
            </a:r>
            <a:r>
              <a:rPr lang="en-US" sz="1400" dirty="0">
                <a:hlinkClick r:id="rId2"/>
              </a:rPr>
              <a:t>1613r1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Rui Yang 		Second: Stephen McCann 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289011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268 (PHY-Misc-1)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resolution for CID 4554 as shown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1212r1</a:t>
            </a:r>
            <a:r>
              <a:rPr lang="en-US" sz="1400" dirty="0">
                <a:solidFill>
                  <a:schemeClr val="tx1"/>
                </a:solidFill>
              </a:rPr>
              <a:t> and incorporate the text changes to the latest TGbe draft. </a:t>
            </a:r>
            <a:endParaRPr lang="en-US" sz="1400" dirty="0"/>
          </a:p>
          <a:p>
            <a:pPr marL="0" indent="0"/>
            <a:r>
              <a:rPr lang="en-US" sz="1400" b="0" dirty="0"/>
              <a:t>Note: Resolution for CID 4554 is present in </a:t>
            </a:r>
            <a:r>
              <a:rPr lang="en-US" sz="1400" b="0" dirty="0">
                <a:hlinkClick r:id="rId2"/>
              </a:rPr>
              <a:t>1212r1</a:t>
            </a:r>
            <a:r>
              <a:rPr lang="en-US" sz="1400" b="0" dirty="0"/>
              <a:t> which was part of Motion 236 but there was a typo on the CID number in the motion itself. It should have been CID 4554 instead of CID 4544. There is no impact to the existing resolution for CID 4544.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pPr marL="0" indent="0"/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6951721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269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6630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1561r1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4234, 4834, 6318, 8041, 8209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1417r1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Guo				Second: Po-Kai Huang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Monday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2965290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270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6998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1473r3</a:t>
            </a:r>
            <a:r>
              <a:rPr lang="en-US" sz="1400" b="0" dirty="0">
                <a:solidFill>
                  <a:schemeClr val="tx1"/>
                </a:solidFill>
              </a:rPr>
              <a:t> and 4598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1568r1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4646, 4647, 5096, 7479, 8139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1515r4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[5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4561, 4563, 4564, 4565, 4566, 4567, 5724, 6081 in </a:t>
            </a:r>
            <a:r>
              <a:rPr lang="en-US" sz="1400" b="0" dirty="0">
                <a:solidFill>
                  <a:schemeClr val="tx1"/>
                </a:solidFill>
                <a:hlinkClick r:id="rId5"/>
              </a:rPr>
              <a:t>1520r3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4909, 7248, 8136 in </a:t>
            </a:r>
            <a:r>
              <a:rPr lang="en-US" sz="1400" b="0" dirty="0">
                <a:solidFill>
                  <a:schemeClr val="tx1"/>
                </a:solidFill>
                <a:hlinkClick r:id="rId6"/>
              </a:rPr>
              <a:t>1537r2</a:t>
            </a:r>
            <a:r>
              <a:rPr lang="en-US" sz="1400" b="0" dirty="0">
                <a:solidFill>
                  <a:schemeClr val="tx1"/>
                </a:solidFill>
              </a:rPr>
              <a:t>  </a:t>
            </a:r>
            <a:r>
              <a:rPr lang="en-US" sz="1400" b="0" i="1" dirty="0">
                <a:solidFill>
                  <a:schemeClr val="tx1"/>
                </a:solidFill>
              </a:rPr>
              <a:t>[3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4526, 4527, 4896, 5456, 5457, 5458, 5804, 6097, 6911, 7644, 7645, 7646, 7978, 7979, 8084, 8085 in </a:t>
            </a:r>
            <a:r>
              <a:rPr lang="en-US" sz="1400" b="0" dirty="0">
                <a:solidFill>
                  <a:schemeClr val="tx1"/>
                </a:solidFill>
                <a:hlinkClick r:id="rId7"/>
              </a:rPr>
              <a:t>1667r3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[16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Monday/Thursday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7351596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271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 7409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1615r2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4819, 6367, 4968, 4509, 4512, 4510, 4969, 7905, 5547, 7042, 7043, </a:t>
            </a:r>
            <a:r>
              <a:rPr lang="en-US" sz="1400" b="0" strike="sngStrike" dirty="0">
                <a:solidFill>
                  <a:srgbClr val="FF0000"/>
                </a:solidFill>
              </a:rPr>
              <a:t>5444, </a:t>
            </a:r>
            <a:r>
              <a:rPr lang="en-US" sz="1400" b="0" dirty="0">
                <a:solidFill>
                  <a:schemeClr val="tx1"/>
                </a:solidFill>
              </a:rPr>
              <a:t>5711, 4513, 4514, 6607, 5709, 4515, 5445, 5710, 7047, 4349, 7044, 7045, </a:t>
            </a:r>
            <a:r>
              <a:rPr lang="en-US" sz="1400" b="0" strike="sngStrike" dirty="0">
                <a:solidFill>
                  <a:srgbClr val="FF0000"/>
                </a:solidFill>
              </a:rPr>
              <a:t>7046</a:t>
            </a:r>
            <a:r>
              <a:rPr lang="en-US" sz="1400" b="0" dirty="0">
                <a:solidFill>
                  <a:schemeClr val="tx1"/>
                </a:solidFill>
              </a:rPr>
              <a:t>, 5712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1579r5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5444, 7046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1579r6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Wednesday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187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272 (Joint-3)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4173, 4174, 4175, 4436, 4437, 4438, 4439, 4440, 4441, 4442, 4443, 4444, 4445, 4446, 4447, 4448, 4494, 4495, 4496, 4497, 4498, 4499, 5228, 5620, 5622, 5623, 5625, 5856, 5858, 5860, 5861, 5862, 5863, 5864, 5865, 5866, 5867, 5869, 7529, 7538, 7544, 7545, 7672, 7731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1238r5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Subir Das			Second: Arik Klein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1236799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273 (Joint-4)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4918, 5950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1407r3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Duncan Ho		Second: George Cherian</a:t>
            </a:r>
          </a:p>
          <a:p>
            <a:pPr marL="0" indent="0"/>
            <a:r>
              <a:rPr lang="en-US" sz="1400" dirty="0"/>
              <a:t>Discussion: None. Requested poll.</a:t>
            </a:r>
          </a:p>
          <a:p>
            <a:pPr marL="0" indent="0"/>
            <a:r>
              <a:rPr lang="en-US" sz="1400" dirty="0"/>
              <a:t>Preliminary Result: 73Y, 21N, 23A (preliminary passes)</a:t>
            </a:r>
          </a:p>
          <a:p>
            <a:pPr marL="0" indent="0"/>
            <a:r>
              <a:rPr lang="en-US" sz="1400" dirty="0">
                <a:highlight>
                  <a:srgbClr val="00FF00"/>
                </a:highlight>
              </a:rPr>
              <a:t>Result: 72Y, 21N, 22A (passes) 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1264577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D1.3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254 to 273 (motions with numerical values)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Matthew Fischer	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3715395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DECEMBER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279791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4385, 4462, 4463, 4464, 5035, 5036, 5037, 5062, 5218, </a:t>
            </a:r>
            <a:r>
              <a:rPr lang="en-US" sz="1200" b="0" strike="sngStrike" dirty="0">
                <a:solidFill>
                  <a:srgbClr val="FF0000"/>
                </a:solidFill>
              </a:rPr>
              <a:t>5258</a:t>
            </a:r>
            <a:r>
              <a:rPr lang="en-US" sz="1200" b="0" dirty="0">
                <a:solidFill>
                  <a:schemeClr val="tx1"/>
                </a:solidFill>
              </a:rPr>
              <a:t>, 5690, 5691, 5838, 5925, 5989, 6099, 6209, 6298, 6299, 6491, 6492, 6671, 7373, 7374, 7443, 7820, 7854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1562r6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6155, 4091, 7675, 4804, 7483, 6156, 5652 6117, 4172, 6119, 7526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1704r2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6254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1714r3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7812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1176r9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6050, 6052, 6934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1657r3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Subir Das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5906186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276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7437, 7438, 5594, 6229, 5321, 4259, 6010, 4258, 6231, 7806, 6232, 6970, 7700, 8275, 5122, 8163, 8276, 5123, 8164, 8277, 4099, 6233, 4260, 5368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1710r3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6687, 4740, 4045, 4741, 4046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1086r1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Subir Das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5653331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277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4575, 5492, 6826, 7296, 5493, 5494, 6828, 4576, 6827, 7292, 6829, 7303, 7010, 7288, 7290, 7295, 7297, 7298, 7291, 7293, 7289, 7294, 7299, 7300, 7302, 7304, 7305, 7306, 7657, </a:t>
            </a:r>
            <a:r>
              <a:rPr lang="en-US" sz="1200" b="0" u="sng" dirty="0">
                <a:solidFill>
                  <a:schemeClr val="tx1"/>
                </a:solidFill>
              </a:rPr>
              <a:t>7301</a:t>
            </a:r>
            <a:r>
              <a:rPr lang="en-US" sz="1200" b="0" dirty="0">
                <a:solidFill>
                  <a:schemeClr val="tx1"/>
                </a:solidFill>
              </a:rPr>
              <a:t>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1614r1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5421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1513r1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4636, 4637, 4638, 4680, 4790, 5401, 5402, 5403, 5404, 5463, 6782, 7132, 7133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1677r1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4591, 4654, 4688, 4802, 5092, 5400, 5468, 5469, 6899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5496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1578r1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 Xin	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6715546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278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5532, 8141, 4911, 5569, 6903, 4694, 5019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1693r1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7252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1694r1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4665, 6902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1696r1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5471, 8095, 4619, 4620, 4547, 5472, 5527, 4549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1733r1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7009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1725r0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 				Second: Rui Cao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6488519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279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7004, 7239, 7240, 7241, 7753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1726r0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Ross Jian Yu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7012659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5559, 5560, 5561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1925r0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7619 in slide 2 of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1900r2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4970, 5783, 5784, 5785, 6368, 7048, 7049, 7050, 7051, 7052, 7053, 8172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1933r0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Ross Jian Yu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17268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281 (No Consensus)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6184, 5191 as shown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1018r26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	Second: Stephen McCann</a:t>
            </a:r>
          </a:p>
          <a:p>
            <a:pPr marL="0" indent="0"/>
            <a:r>
              <a:rPr lang="en-US" sz="1400" dirty="0"/>
              <a:t>Discussion: Some discussion on procedure.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resolutions to CIDs for which the MAC ad-hoc group could not reach consensus on a resolution to resolve the comment (i.e., these CIDs did not obtain ≥ 75% in the straw poll ran during the MAC ad-hoc conf calls).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2715804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282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5098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	Second: Jon Rosdahl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981690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0BC3F-8648-4F82-89A0-9275501F0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283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637E8-CBB7-43CD-990A-C76FDDC1A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7470, 4161, 6337, 6338, 4490, 4435, 6745, 4089, 4784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1698r2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George Cherian				Second: Youhan Kim</a:t>
            </a:r>
          </a:p>
          <a:p>
            <a:pPr marL="0" indent="0"/>
            <a:r>
              <a:rPr lang="en-US" sz="1600" dirty="0"/>
              <a:t>Discussion: Yes. </a:t>
            </a:r>
            <a:endParaRPr lang="en-US" sz="1600" b="0" dirty="0"/>
          </a:p>
          <a:p>
            <a:r>
              <a:rPr lang="en-US" sz="1600" dirty="0"/>
              <a:t>Preliminary Result: 45Y, 58N, 33A (fails)</a:t>
            </a:r>
          </a:p>
          <a:p>
            <a:r>
              <a:rPr lang="en-US" sz="1600" dirty="0">
                <a:solidFill>
                  <a:schemeClr val="tx1"/>
                </a:solidFill>
                <a:highlight>
                  <a:srgbClr val="FF0000"/>
                </a:highlight>
              </a:rPr>
              <a:t>Result: 44Y, 58N, 32A (fails)</a:t>
            </a:r>
          </a:p>
          <a:p>
            <a:pPr marL="0" indent="0"/>
            <a:r>
              <a:rPr lang="en-US" sz="1600" i="1" dirty="0"/>
              <a:t>Note: This is a comment resolution document that obtained ≥ 75% support during the straw poll phase during the MAC ad-hoc conf calls and that have received a request for further discussion. </a:t>
            </a:r>
          </a:p>
          <a:p>
            <a:pPr marL="0" indent="0"/>
            <a:r>
              <a:rPr lang="en-US" sz="1600" i="1" dirty="0"/>
              <a:t>[SP result: 42Y, 7N, 16A]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C4FA9A-4861-417A-BFDA-2EB81358C5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5EE859-2A11-4222-895E-5BA479E857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CAFB17F-75ED-4D15-84D3-1B788E29A3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5964498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</a:t>
            </a:r>
            <a:r>
              <a:rPr lang="en-US">
                <a:solidFill>
                  <a:schemeClr val="tx1"/>
                </a:solidFill>
              </a:rPr>
              <a:t>January 19</a:t>
            </a:r>
            <a:r>
              <a:rPr lang="en-US" baseline="3000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7988169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November Electronic: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https://mentor.ieee.org/802.11/dcn/21/11-21-1888-02-00be-tgbe-nov-2021-meeting-minutes.docx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Nov-Jan.: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https://mentor.ieee.org/802.11/dcn/21/11-21-1952-03-00be-nov-jan-tgbe-teleconference-minutes.docx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Dennis Sundman			Second: Edward Au 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5770246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284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1538r3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4859, 4860, 5481, 6437, 8121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1759r0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4535, 5462, 5715, 5809, 5810, 6825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1763r0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4521, 4523, 4940, 4942, 6462, 6464, 6907, 7095, 7958, 7962, 7964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1760r0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7019, 7378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1740r1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Bo Gong	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073603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285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5099, 5100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1777r0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4983, 6426, 4984, 5405, 5464, 5524, 5811, 6424, 6425, 6427, 6783, 6784, 7143, 7134, 7135, 7136, 7137, 7141, 7746, 8092, 7138, 7139, 7140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1600r2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4624, 7129, 7130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1762r2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7104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1781r0</a:t>
            </a:r>
            <a:r>
              <a:rPr lang="en-US" sz="1200" b="0" dirty="0">
                <a:solidFill>
                  <a:schemeClr val="tx1"/>
                </a:solidFill>
              </a:rPr>
              <a:t>*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4550, 4657, 4995, 4996, 5813, 5814, 6822, 6925, 7190, 7191, 7193, 7312, 8100, 8101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1893r1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</a:p>
          <a:p>
            <a:pPr marL="0" indent="0"/>
            <a:r>
              <a:rPr lang="en-US" sz="1200" b="0" dirty="0"/>
              <a:t>*This resolution replaces the resolution previously proposed in 11-21/1167r1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892440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286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7237, 7238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4558, 4562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1903r1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4868, 4869, </a:t>
            </a:r>
            <a:r>
              <a:rPr lang="en-US" sz="1200" b="0" u="sng" dirty="0">
                <a:solidFill>
                  <a:srgbClr val="FF0000"/>
                </a:solidFill>
              </a:rPr>
              <a:t>5435</a:t>
            </a:r>
            <a:r>
              <a:rPr lang="en-US" sz="1200" b="0" dirty="0">
                <a:solidFill>
                  <a:schemeClr val="tx1"/>
                </a:solidFill>
              </a:rPr>
              <a:t>, 5436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1922r0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4534, 5460, 6781, 6923, 7124, 7989, 7653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1947r0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>
                <a:solidFill>
                  <a:schemeClr val="tx1"/>
                </a:solidFill>
              </a:rPr>
              <a:t>5815, 7658, 7659, 8098 in </a:t>
            </a:r>
            <a:r>
              <a:rPr lang="pt-BR" sz="1200" b="0" dirty="0">
                <a:solidFill>
                  <a:schemeClr val="tx1"/>
                </a:solidFill>
                <a:hlinkClick r:id="rId6"/>
              </a:rPr>
              <a:t>1893r2</a:t>
            </a:r>
            <a:r>
              <a:rPr lang="pt-BR" sz="1200" b="0" dirty="0">
                <a:solidFill>
                  <a:schemeClr val="tx1"/>
                </a:solidFill>
              </a:rPr>
              <a:t> </a:t>
            </a:r>
            <a:r>
              <a:rPr lang="pt-BR" sz="1200" b="0" i="1" dirty="0">
                <a:solidFill>
                  <a:schemeClr val="tx1"/>
                </a:solidFill>
              </a:rPr>
              <a:t>[4 CIDs]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3215924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287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4846, 7755, 8140, 4635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0001r2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6904, 6905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0003r2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7192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1893r4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4633, 4649, 4650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2021r1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4993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0022r0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3960511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288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4048, 5054, 6269, 5053, 4255, 4256, 7407, 5051, 5369, 5979, 6199, 6200, 6263, 6267, 6604, 7669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1713r1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5322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1710r5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5180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1254r4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7527, 4170, 5616, 4171, 5617, 5854, 5855, 7523, 7092, 7524, 4491, 4492, 4493, 5618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1907r2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sng" dirty="0">
                <a:solidFill>
                  <a:srgbClr val="FF0000"/>
                </a:solidFill>
              </a:rPr>
              <a:t>4659</a:t>
            </a:r>
            <a:r>
              <a:rPr lang="en-US" sz="1200" b="0" dirty="0">
                <a:solidFill>
                  <a:schemeClr val="tx1"/>
                </a:solidFill>
              </a:rPr>
              <a:t>, 5305, 6587, 6641, 6728, 5917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534r13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				Second: Subir Das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61229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289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6123, 6128, 6133, 6124, 7588, 7706, 8292, 8293, 5708, 7809, 7810, 8318, 5153, 5237, 5518, 5734, 7558, 8322, 8323, 8324, 8327, 4193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1731r4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6171, 8304, 7591, 5631, 5634, 5635, 6033, 5636, 5637, 5644, 5645, 5646, 5920, 4372, 8305, 8306, 7380, 6034, 6035, 5294, 5295, 5296, 8307, 8309, 7367, 7441, 4352, 4373, 6038, 7385, 5300, 5316, 5345, 6640, 7433, 6585, 7513, 8310, 8311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1978r1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5244, 5607, 6549, 4825, 7060, 5754, 6730, 5213, 6280, 4051, 5245, 5682, 6577, 4050, 5365, 6282, 8236, 6887, 5683, 5778, 5144, 6281, 6361, 6455, 8237, 8340, 4451, 5749, 5750, 5751, 5752, 5753, 4052, 5077, 4053, 5608, 8341, 5684</a:t>
            </a:r>
            <a:r>
              <a:rPr lang="en-US" sz="1100" b="0" strike="sngStrike" dirty="0">
                <a:solidFill>
                  <a:srgbClr val="FF0000"/>
                </a:solidFill>
              </a:rPr>
              <a:t>, 4054, 5685</a:t>
            </a:r>
            <a:r>
              <a:rPr lang="en-US" sz="1100" b="0" dirty="0">
                <a:solidFill>
                  <a:srgbClr val="FF0000"/>
                </a:solidFill>
              </a:rPr>
              <a:t> </a:t>
            </a:r>
            <a:r>
              <a:rPr lang="en-US" sz="1100" b="0" dirty="0">
                <a:solidFill>
                  <a:schemeClr val="tx1"/>
                </a:solidFill>
              </a:rPr>
              <a:t>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1898r7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4758, 6351, 6343, 6344, 7466, 5222, 6068, 6346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287r9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4021, 4023, 4024, 4267, 5132, 5134, 5371, 5686, 5687, 6023, 6024, 6364, 6369, 6539, 6558, 6665, 6666, 6668, 6759, 6888, 7707, 8295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1894r1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George Cherian</a:t>
            </a:r>
          </a:p>
          <a:p>
            <a:pPr marL="0" indent="0"/>
            <a:r>
              <a:rPr lang="en-US" sz="1200" dirty="0"/>
              <a:t>Discussion: None.</a:t>
            </a:r>
            <a:endParaRPr lang="en-US" sz="1200" b="0" dirty="0"/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9153423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290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6497 in slide 3 of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1990r1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6608, 6713, 8308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1978r2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4812, 5888, 5889. 5890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1511r3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b="0" dirty="0">
                <a:solidFill>
                  <a:schemeClr val="tx1"/>
                </a:solidFill>
              </a:rPr>
              <a:t>5320, 5681, 7841, 8265, 8266, 8267, 8268, 8269, 8270, 5372, 5895, 6026, 6709, 6760, 8177, 8182, 8298, 8299, 8300 in </a:t>
            </a:r>
            <a:r>
              <a:rPr lang="pt-BR" sz="1200" b="0" dirty="0">
                <a:solidFill>
                  <a:schemeClr val="tx1"/>
                </a:solidFill>
                <a:hlinkClick r:id="rId5"/>
              </a:rPr>
              <a:t>1894r2</a:t>
            </a:r>
            <a:r>
              <a:rPr lang="pt-BR" sz="1200" b="0" dirty="0">
                <a:solidFill>
                  <a:schemeClr val="tx1"/>
                </a:solidFill>
              </a:rPr>
              <a:t> [19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Mike Montemurro 				Second: George Cherian</a:t>
            </a:r>
          </a:p>
          <a:p>
            <a:pPr marL="0" indent="0"/>
            <a:r>
              <a:rPr lang="en-US" sz="1200" dirty="0"/>
              <a:t>Discussion: None.</a:t>
            </a:r>
            <a:endParaRPr lang="en-US" sz="1200" b="0" dirty="0"/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267673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291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7880, 5959, 4181, 7909, 5555, 6685, 5556, 7910, 5206, 7791, 4167, 7861, 7862, 4168, 4169, 5111, 7364, 7091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1700r1</a:t>
            </a:r>
            <a:r>
              <a:rPr lang="en-US" sz="1200" b="0" i="1" dirty="0">
                <a:solidFill>
                  <a:schemeClr val="tx1"/>
                </a:solidFill>
              </a:rPr>
              <a:t> [18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4488, 5453, 5803, 5853, 7068, 7069, 7070, 7071, 7674, 7919, 7920, 7922, 7925, 8363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3"/>
              </a:rPr>
              <a:t>1942r2</a:t>
            </a:r>
            <a:r>
              <a:rPr lang="en-US" sz="1200" b="0" i="1" dirty="0">
                <a:solidFill>
                  <a:schemeClr val="tx1"/>
                </a:solidFill>
              </a:rPr>
              <a:t> [14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5499, 5572, 6107, 7348, 7491, 7492, 5653, 5655, 7496, 7498, 7499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2038r0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altLang="en-US" sz="1200" b="0" i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7072, 7075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2013r0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alt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Zinan Lin				Second: Ray Yang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2438143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292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PHY:</a:t>
            </a:r>
            <a:r>
              <a:rPr lang="en-US" sz="1400" dirty="0"/>
              <a:t> </a:t>
            </a:r>
            <a:r>
              <a:rPr lang="en-US" sz="1400" dirty="0">
                <a:hlinkClick r:id="rId2"/>
              </a:rPr>
              <a:t>1583r2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1987r1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Ross Jian Yu 		Second: Mahmoud Kamel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867825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293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4305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1918r2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4157, 4434, 6950, 4723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1929r4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4160, 4706, 4937, 4939, 5075, 6336, 6545, 6546, 6744, 6969, 8216, 8217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1930r2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6168, 7530, 5227, 7093, 5630, 7356, 5597, 5598, 6622, 7347, 7528, 5284, 7522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1911r2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Subir Das				Second: Chunyu Hu</a:t>
            </a:r>
          </a:p>
          <a:p>
            <a:pPr marL="0" indent="0"/>
            <a:r>
              <a:rPr lang="en-US" sz="1200" dirty="0"/>
              <a:t>Discussion: None.</a:t>
            </a:r>
            <a:endParaRPr lang="en-US" sz="1200" b="0" dirty="0"/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in the Monday MAC ad-hoc conf call.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458183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January 24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7838087"/>
      </p:ext>
    </p:extLst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294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7073, 7926, 5562, 6060, 5563, 7074, 4428, 7076, 4429, 6061, 7077, 7078, 7927 in </a:t>
            </a:r>
            <a:r>
              <a:rPr lang="en-US" altLang="en-US" sz="1200" b="0" dirty="0">
                <a:hlinkClick r:id="rId2"/>
              </a:rPr>
              <a:t>2012r2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4244, 4245, 7928, 7079 in </a:t>
            </a:r>
            <a:r>
              <a:rPr lang="en-US" altLang="en-US" sz="1200" b="0" dirty="0">
                <a:hlinkClick r:id="rId3"/>
              </a:rPr>
              <a:t>2013r4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5675, 7793 in </a:t>
            </a:r>
            <a:r>
              <a:rPr lang="en-US" altLang="en-US" sz="1200" b="0" dirty="0">
                <a:hlinkClick r:id="rId4"/>
              </a:rPr>
              <a:t>2019r5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[2 CIDs]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8369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, </a:t>
            </a:r>
            <a:r>
              <a:rPr kumimoji="0" lang="en-US" sz="1200" b="0" i="0" u="none" strike="sng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8370,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8214, 8215, 7080, 7930, 7929, 8371, 7931, 4430, </a:t>
            </a:r>
            <a:r>
              <a:rPr kumimoji="0" lang="en-US" sz="1200" b="0" i="0" u="none" strike="sng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7932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in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5"/>
              </a:rPr>
              <a:t>2014r1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US" sz="12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4111, 5167, 7603, 7604, 7605, 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4119, 5726, </a:t>
            </a:r>
            <a:r>
              <a:rPr lang="en-US" altLang="en-US" sz="1200" b="0" dirty="0"/>
              <a:t>4746, 5146, 5688, 6489, 7371, 7372, 7413, 7602, 5924, 5988, 6465, 6490, 6623, 6626, 6990 in </a:t>
            </a:r>
            <a:r>
              <a:rPr lang="en-US" altLang="en-US" sz="1200" b="0" dirty="0">
                <a:hlinkClick r:id="rId6"/>
              </a:rPr>
              <a:t>1601r5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[20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Rojan Chitrakar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conf calls of the electronic interim.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7795088"/>
      </p:ext>
    </p:extLst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7973, 4613, 7100, 7956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0066r2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7105, 7642, 7966, 5090, 7112, 7643, 7109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1228r0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4622, 4977, 6147, 6154, 6812, 6813, 6815, 7090, 7733, 7941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0062r0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4125, 4525, 4528, 4529, 4530, 4531, 4532, 4533, 4572, 4573, 4581, 4656, 5455, 5565, 5805, 5806, 5807, 5808, 6090, 6465, 6824, 6913, 6914, 6918, 6919, 6920, 6921, 6922, 6924, 7118, 7120, 7121, 7122, 7123, 7126, 7127, 7128, 7307, 7396, 7397, 7647, 7649, 7650, 7651, 7654, 7655, 7656, </a:t>
            </a:r>
            <a:r>
              <a:rPr lang="en-US" sz="1200" b="0" strike="sngStrike" dirty="0">
                <a:solidFill>
                  <a:srgbClr val="FF0000"/>
                </a:solidFill>
              </a:rPr>
              <a:t>7980,</a:t>
            </a:r>
            <a:r>
              <a:rPr lang="en-US" sz="1200" b="0" dirty="0">
                <a:solidFill>
                  <a:schemeClr val="tx1"/>
                </a:solidFill>
              </a:rPr>
              <a:t> 7981, 7982, 7983, 7984, 7985, 7986, 7987, 7988, 7991, 8014, 8086, 8087, 8088, 8146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2035r2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</a:t>
            </a:r>
            <a:r>
              <a:rPr lang="en-US" sz="1200" b="0" i="1" u="sng" dirty="0">
                <a:solidFill>
                  <a:schemeClr val="tx1"/>
                </a:solidFill>
              </a:rPr>
              <a:t>1</a:t>
            </a:r>
            <a:r>
              <a:rPr lang="en-US" sz="1200" b="0" i="1" strike="sngStrike" dirty="0">
                <a:solidFill>
                  <a:srgbClr val="FF0000"/>
                </a:solidFill>
              </a:rPr>
              <a:t>2</a:t>
            </a:r>
            <a:r>
              <a:rPr lang="en-US" sz="1200" b="0" i="1" dirty="0">
                <a:solidFill>
                  <a:schemeClr val="tx1"/>
                </a:solidFill>
              </a:rPr>
              <a:t>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Bo Sun	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PHY ad-hoc conf call.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6037824"/>
      </p:ext>
    </p:extLst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4239, 4240, 4484, 4729, 4731, 4732, 4755, 5318, 5707, 6322, 6926, 6991, 8218, 8219 in </a:t>
            </a:r>
            <a:r>
              <a:rPr lang="en-US" altLang="en-US" sz="1200" b="0" dirty="0">
                <a:solidFill>
                  <a:schemeClr val="tx1"/>
                </a:solidFill>
                <a:hlinkClick r:id="rId2"/>
              </a:rPr>
              <a:t>1685r8</a:t>
            </a:r>
            <a:r>
              <a:rPr lang="en-US" alt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Ming Gan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MAC ad-hoc conf call.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2873962"/>
      </p:ext>
    </p:extLst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297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4719, 4767, 4775, 5728, 5775, 5887, 7471, 5664, 5886, 6410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1802r9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6636,</a:t>
            </a:r>
            <a:r>
              <a:rPr lang="en-US" sz="1200" b="0" dirty="0">
                <a:solidFill>
                  <a:schemeClr val="tx1"/>
                </a:solidFill>
              </a:rPr>
              <a:t> 7488, 5571, 6166, 4093, 4315, 6581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2009r0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George Cherian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MAC ad-hoc conf call.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81165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298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PHY:</a:t>
            </a:r>
            <a:r>
              <a:rPr lang="en-US" sz="1400" dirty="0"/>
              <a:t> </a:t>
            </a:r>
            <a:r>
              <a:rPr lang="en-US" sz="1400" dirty="0">
                <a:hlinkClick r:id="rId2"/>
              </a:rPr>
              <a:t>0023r3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MAC:</a:t>
            </a:r>
            <a:r>
              <a:rPr lang="en-US" sz="1400" dirty="0"/>
              <a:t> </a:t>
            </a:r>
            <a:r>
              <a:rPr lang="en-US" sz="1400" u="sng" dirty="0"/>
              <a:t>Part 1a of </a:t>
            </a:r>
            <a:r>
              <a:rPr lang="en-US" sz="1400" u="sng" dirty="0">
                <a:hlinkClick r:id="rId3"/>
              </a:rPr>
              <a:t>1965r8</a:t>
            </a:r>
            <a:endParaRPr lang="en-US" sz="1400" u="sng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Second: Laurent Cariou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0478054"/>
      </p:ext>
    </p:extLst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299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4095, 4291 and 5072 as follows: “REVISED: TGbe editor to make the changes shown in https://mentor.ieee.org/802.11/dcn/21/11-21-1561-01-00be-cc36-cr-for-cid-6630.docx) under all headings that include CID 6630."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Po-Kai Huang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 from Stephen McCann: CIDs 4095, 4291 and 5072 have been resolved by the resolution to CID 6630, which has been completed. All 4 CIDs are regarding adding a new EHT column to Table 9-34.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092131"/>
      </p:ext>
    </p:extLst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300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275 to 299 (motions with numerical values)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4720401"/>
      </p:ext>
    </p:extLst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6314469"/>
      </p:ext>
    </p:extLst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January Electronic: 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https://mentor.ieee.org/802.11/dcn/22/11-22-0142-</a:t>
            </a:r>
            <a:r>
              <a:rPr lang="en-US" sz="18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03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-00be-tgbe-jan-2022-meeting-minutes.docx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Jan.-March: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https://mentor.ieee.org/802.11/dcn/22/11-22-0316-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Dennis Sundman			Second: 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194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0138393"/>
      </p:ext>
    </p:extLst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301 (ERRATA)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6465 in </a:t>
            </a:r>
            <a:r>
              <a:rPr lang="en-US" sz="1400" b="0" i="1" dirty="0">
                <a:solidFill>
                  <a:schemeClr val="tx1"/>
                </a:solidFill>
                <a:hlinkClick r:id="rId2"/>
              </a:rPr>
              <a:t>11-21/2035r2</a:t>
            </a:r>
            <a:endParaRPr lang="en-US" sz="1400" b="0" i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6365 in</a:t>
            </a:r>
            <a:r>
              <a:rPr lang="en-US" sz="1400" b="0" i="1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  <a:hlinkClick r:id="rId3"/>
              </a:rPr>
              <a:t>11-21/1601r5</a:t>
            </a:r>
            <a:endParaRPr lang="en-US" sz="14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Mike Montemurro				Second: Subir Das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5701283"/>
      </p:ext>
    </p:extLst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302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4518, 4519, 7054, 7732, 7736, 8173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11-22/0063r1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4595, 4944, 4945, 5408, 6434, 6435, 7199, 7200, 7345, 7999, 8000, 8001, 8002, 8003, 8004, 8005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11-21/1165r1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[16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4596, 4597, 4655, 4608, 4609, 4669, 5412, 5477, 5819, 6436, 6997, 7201, 7204, 7207, 8006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11-22/0078r2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[15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4985 in </a:t>
            </a:r>
            <a:r>
              <a:rPr lang="en-US" sz="1400" b="0" dirty="0">
                <a:solidFill>
                  <a:schemeClr val="tx1"/>
                </a:solidFill>
                <a:hlinkClick r:id="rId5"/>
              </a:rPr>
              <a:t>11-21/2003r1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4570, 4571, 4577, 4578, 4580, 4676, 4864, 4865, 5530, 5531, 5721, 7232, 7747, 8026, 4866, 4953, 5529, 7229, 7648, 4954, 5006, 5094, 5095, 6833, 5007, 5008, 5486, 5722, 6093, 6471, 7000, 7745, 6834, 6835, 6836, 7231, 7230, 7233, 7234 in </a:t>
            </a:r>
            <a:r>
              <a:rPr lang="en-US" sz="1400" b="0" dirty="0">
                <a:solidFill>
                  <a:schemeClr val="tx1"/>
                </a:solidFill>
                <a:hlinkClick r:id="rId6"/>
              </a:rPr>
              <a:t>11-22/0113r2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[39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r>
              <a:rPr lang="en-US" sz="1400" dirty="0"/>
              <a:t>Move: Bin Tian				Second: Ross Jian Yu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400" i="1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PHY ad-hoc conf call.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205801"/>
      </p:ext>
    </p:extLst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303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4618, 5012, 8138, 4960, 5011, 7011, 8137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11-22/0144r1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[7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4538, 4539, 4632, 4651, 4686, 4990, 5567, 6794, 6795, 6796, 7166, 7167, 7168, 7169, 7170, 7801, 8093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11-22/0086r3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[17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4627, 4628, 4629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11-21/1672r8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[3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6814, 7734, 7735, 7737, 7738, 7940, 7942, 7943, 7944, 7945, 7946 in </a:t>
            </a:r>
            <a:r>
              <a:rPr lang="en-US" sz="1400" b="0" dirty="0">
                <a:solidFill>
                  <a:schemeClr val="tx1"/>
                </a:solidFill>
                <a:hlinkClick r:id="rId5"/>
              </a:rPr>
              <a:t>11-22/0183r2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[11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 Xin	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PHY ad-hoc conf call.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7413936"/>
      </p:ext>
    </p:extLst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304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6930, 7115, 4978, 4979, 4524, 4980,5523, 5521, 5522, 4895, 5714, 7321, 7322, 7977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11-21/1220r1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11-22/0195r2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5461, 8089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11-22/0133r2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5570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11-22/0231r0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4652, 6432, 7005, 7181, 7182, 7311, 7950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11-22/0277r1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7281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11-22/0321r1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Yan Xin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Monday PHY ad-hoc session.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9073234"/>
      </p:ext>
    </p:extLst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4063, 4453, 4454, 4455, 4456, 4457, 4458, 4459, 4460, 5073, 5217, 5352, 5689, 5755, 5756, 6255, 6256, 6294, 6295, 6296, 6297, 6456, 6763, 7460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11-21/1980r4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4064, 5258, 6639, 5757, 5758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11-21/1562r11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[5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7534, 5578, 5580, 5588, 5591, 7358, 6027, 7357, 5596, 5857, 7531, 7532, 7533, 7535, 7536, 7537, 7539, 7540, 7541, 7542, 7543, 7546, 6031, 6039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11-21/2020r2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6414 in </a:t>
            </a:r>
            <a:r>
              <a:rPr lang="en-US" sz="1400" b="0" i="1" dirty="0">
                <a:solidFill>
                  <a:schemeClr val="tx1"/>
                </a:solidFill>
                <a:hlinkClick r:id="rId5"/>
              </a:rPr>
              <a:t>11-21/1768r7</a:t>
            </a:r>
            <a:r>
              <a:rPr lang="en-US" sz="14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4088, 4117, 4158, 4159, 4707, 4709 in </a:t>
            </a:r>
            <a:r>
              <a:rPr lang="en-US" sz="1400" b="0" i="1" dirty="0">
                <a:solidFill>
                  <a:schemeClr val="tx1"/>
                </a:solidFill>
                <a:hlinkClick r:id="rId6"/>
              </a:rPr>
              <a:t>11-21/1930r6</a:t>
            </a:r>
            <a:r>
              <a:rPr lang="en-US" sz="1400" b="0" i="1" dirty="0">
                <a:solidFill>
                  <a:schemeClr val="tx1"/>
                </a:solidFill>
              </a:rPr>
              <a:t> [6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Subir Das				Second: Ming Gan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1866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306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4081, 5067, 5268, 4082, 5699, 6966, 4210, 6407, 6501, 4211, 4212, 4213, 6328, 6500, 8211, 7424, 7425, 7426, 4206, 4207 in </a:t>
            </a:r>
            <a:r>
              <a:rPr lang="en-US" sz="1200" b="0" dirty="0">
                <a:hlinkClick r:id="rId2"/>
              </a:rPr>
              <a:t>11-21/1786r7</a:t>
            </a:r>
            <a:r>
              <a:rPr lang="en-US" sz="1200" b="0" dirty="0"/>
              <a:t> </a:t>
            </a:r>
            <a:r>
              <a:rPr lang="en-US" sz="1200" b="0" i="1" dirty="0"/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5919 in </a:t>
            </a:r>
            <a:r>
              <a:rPr lang="en-US" sz="1200" b="0" dirty="0">
                <a:hlinkClick r:id="rId3"/>
              </a:rPr>
              <a:t>11-21/1770r4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5175 in </a:t>
            </a:r>
            <a:r>
              <a:rPr lang="en-US" sz="1200" b="0" dirty="0">
                <a:hlinkClick r:id="rId4"/>
              </a:rPr>
              <a:t>11-21/1271r4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4203, 4205, 4678, 5071, 4087, 6645, </a:t>
            </a:r>
            <a:r>
              <a:rPr lang="en-US" sz="1200" b="0" strike="sngStrike" dirty="0">
                <a:solidFill>
                  <a:srgbClr val="FF0000"/>
                </a:solidFill>
              </a:rPr>
              <a:t>5075, </a:t>
            </a:r>
            <a:r>
              <a:rPr lang="en-US" sz="1200" b="0" dirty="0"/>
              <a:t>8252, 8253 in </a:t>
            </a:r>
            <a:r>
              <a:rPr lang="en-US" sz="1200" b="0" dirty="0">
                <a:hlinkClick r:id="rId5"/>
              </a:rPr>
              <a:t>11-21/1184r3</a:t>
            </a:r>
            <a:r>
              <a:rPr lang="en-US" sz="1200" b="0" dirty="0"/>
              <a:t>  </a:t>
            </a:r>
            <a:r>
              <a:rPr lang="en-US" sz="1200" b="0" i="1" dirty="0"/>
              <a:t>[</a:t>
            </a:r>
            <a:r>
              <a:rPr lang="en-US" sz="1200" b="0" i="1" dirty="0">
                <a:solidFill>
                  <a:srgbClr val="FF0000"/>
                </a:solidFill>
              </a:rPr>
              <a:t>8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7061 in </a:t>
            </a:r>
            <a:r>
              <a:rPr lang="en-US" sz="1200" b="0" dirty="0">
                <a:hlinkClick r:id="rId6"/>
              </a:rPr>
              <a:t>11-21/1172r3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	Second: George Cherian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2568694"/>
      </p:ext>
    </p:extLst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307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5141, 5903, 6555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11-21/1509r2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4295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11-21/1761r3</a:t>
            </a:r>
            <a:r>
              <a:rPr lang="en-US" sz="12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6979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11-21/1856r1</a:t>
            </a:r>
            <a:r>
              <a:rPr lang="en-US" sz="12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5355, 6327, 6352, 6961, 7833, 4835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11-21/1484r6</a:t>
            </a:r>
            <a:r>
              <a:rPr lang="en-US" sz="1200" b="0" i="1" dirty="0">
                <a:solidFill>
                  <a:schemeClr val="tx1"/>
                </a:solidFill>
              </a:rPr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7584, 5178, 5057, 5826, 8282, 7571, 6557, 7392, 5665, 8031, 7813, 6871, 6189, 6190, 6191, 6192, 6535, 5740, 8225, 4084, 4085, 4086, 5059, 5060, 5967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11-22/0024r4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[25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009470"/>
      </p:ext>
    </p:extLst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308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4115, 4278, 4280, 5339, 5340, 6648, </a:t>
            </a:r>
            <a:r>
              <a:rPr lang="en-US" sz="1200" b="0" u="sng" strike="sngStrike" dirty="0">
                <a:solidFill>
                  <a:srgbClr val="FF0000"/>
                </a:solidFill>
              </a:rPr>
              <a:t>6661, 6936, 6633, 6634*</a:t>
            </a:r>
            <a:r>
              <a:rPr lang="en-US" sz="1200" b="0" strike="sngStrike" dirty="0">
                <a:solidFill>
                  <a:schemeClr val="tx1"/>
                </a:solidFill>
              </a:rPr>
              <a:t>,</a:t>
            </a:r>
            <a:r>
              <a:rPr lang="en-US" sz="1200" b="0" dirty="0">
                <a:solidFill>
                  <a:schemeClr val="tx1"/>
                </a:solidFill>
              </a:rPr>
              <a:t> 5694, 6376, 6644, 8245, 8044, 8246, 8247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11-22/0201r2</a:t>
            </a:r>
            <a:r>
              <a:rPr lang="en-US" sz="1200" b="0" dirty="0">
                <a:solidFill>
                  <a:schemeClr val="tx1"/>
                </a:solidFill>
              </a:rPr>
              <a:t> 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6706, 5052 4107, 7352, 5136, 4350, 5137, 6373, 8176, 8174, 8175, 6370, 8056, 6708 5358, 6652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11-22/0193r0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		Second: Minyoung Park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during the MAC ad-hoc conf calls.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8649876"/>
      </p:ext>
    </p:extLst>
  </p:cSld>
  <p:clrMapOvr>
    <a:masterClrMapping/>
  </p:clrMapOvr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309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4281, 5533, 6672, 6748, 7287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11-21/1681r15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 4136, 8153, 4140, 4141, 4805, 4142, 7341, 7554, 7680, 8065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11-22/0239r1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Rajat Pushkarna				Second: George Cherian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during the Monday MAC ad-hoc session.</a:t>
            </a:r>
          </a:p>
          <a:p>
            <a:pPr marL="0" indent="0"/>
            <a:endParaRPr lang="en-US" sz="1200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1050565"/>
      </p:ext>
    </p:extLst>
  </p:cSld>
  <p:clrMapOvr>
    <a:masterClrMapping/>
  </p:clrMapOvr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4313, 4314 in </a:t>
            </a:r>
            <a:r>
              <a:rPr lang="en-US" sz="1200" b="0" dirty="0">
                <a:hlinkClick r:id="rId2"/>
              </a:rPr>
              <a:t>11-22/0027r3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4583, 5441, 4097, 6486, 6485, 5370, 7028, 4875, 4876, 7682, 4967, 5589, 7690, 5465, 6091, 4886, 6126, 6125, 5946, 5852, 6686, 5733, 5205 in </a:t>
            </a:r>
            <a:r>
              <a:rPr lang="en-US" sz="1200" b="0" dirty="0">
                <a:hlinkClick r:id="rId3"/>
              </a:rPr>
              <a:t>11-22/0237r1</a:t>
            </a:r>
            <a:r>
              <a:rPr lang="en-US" sz="1200" b="0" dirty="0"/>
              <a:t> </a:t>
            </a:r>
            <a:r>
              <a:rPr lang="en-US" sz="1200" b="0" i="1" dirty="0"/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4289, 6942 in </a:t>
            </a:r>
            <a:r>
              <a:rPr lang="en-US" sz="1200" b="0" dirty="0">
                <a:hlinkClick r:id="rId4"/>
              </a:rPr>
              <a:t>11-22/155r0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4197, 4976, 7015, 7064, 7911 in </a:t>
            </a:r>
            <a:r>
              <a:rPr lang="en-US" sz="1200" b="0" dirty="0">
                <a:hlinkClick r:id="rId5"/>
              </a:rPr>
              <a:t>11-22/171r0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4195, 5234, 5446, 5776, 6174, 7057, 7394, 8312 in </a:t>
            </a:r>
            <a:r>
              <a:rPr lang="en-US" sz="1200" b="0" dirty="0">
                <a:hlinkClick r:id="rId6"/>
              </a:rPr>
              <a:t>11-22/0083r2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400" dirty="0"/>
              <a:t>Move: Jason Guo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conf calls.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2065000"/>
      </p:ext>
    </p:extLst>
  </p:cSld>
  <p:clrMapOvr>
    <a:masterClrMapping/>
  </p:clrMapOvr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311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5311 in </a:t>
            </a:r>
            <a:r>
              <a:rPr lang="en-US" sz="1400" b="0" dirty="0">
                <a:hlinkClick r:id="rId2"/>
              </a:rPr>
              <a:t>11-22/230r3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5581, 5582, 5583, 5584, 5585, 5586, 6109, 6110, 6637, 7759, 7760, 7761, 7762, 7763, 7764, 7765, 7766, 7767, 7768, 7769, 7770 in </a:t>
            </a:r>
            <a:r>
              <a:rPr lang="en-US" sz="1400" b="0" dirty="0">
                <a:hlinkClick r:id="rId3"/>
              </a:rPr>
              <a:t>11-22/228r2</a:t>
            </a:r>
            <a:r>
              <a:rPr lang="en-US" sz="1400" b="0" dirty="0"/>
              <a:t> </a:t>
            </a:r>
            <a:r>
              <a:rPr lang="en-US" sz="1400" b="0" i="1" dirty="0"/>
              <a:t>[21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Chunyu Hu			Second: George Cherian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during the Joint conf calls.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0612590"/>
      </p:ext>
    </p:extLst>
  </p:cSld>
  <p:clrMapOvr>
    <a:masterClrMapping/>
  </p:clrMapOvr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312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7116, </a:t>
            </a:r>
            <a:r>
              <a:rPr lang="en-US" sz="1400" b="0" strike="sngStrike" dirty="0">
                <a:solidFill>
                  <a:srgbClr val="FF0000"/>
                </a:solidFill>
              </a:rPr>
              <a:t>7719,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u="sng" dirty="0">
                <a:solidFill>
                  <a:srgbClr val="FF0000"/>
                </a:solidFill>
              </a:rPr>
              <a:t>7119</a:t>
            </a: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Subir Das				Second: Youhan Kim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5819893"/>
      </p:ext>
    </p:extLst>
  </p:cSld>
  <p:clrMapOvr>
    <a:masterClrMapping/>
  </p:clrMapOvr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313 (One CCFS)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Move to approve resolutions to the following CIDs listed in </a:t>
            </a:r>
            <a:r>
              <a:rPr lang="en-US" sz="16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11-21/1533r</a:t>
            </a:r>
            <a:r>
              <a:rPr lang="en-US" sz="16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incorporate the text changes under heading “</a:t>
            </a:r>
            <a:r>
              <a:rPr lang="en-US" sz="16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Option 1: one</a:t>
            </a:r>
            <a:r>
              <a:rPr lang="en-US" sz="16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CCFS subfield”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into the latest TGbe draft</a:t>
            </a: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"/>
            </a:pPr>
            <a:r>
              <a:rPr lang="en-US" sz="1400" b="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4261, 4263, 5124, 5125, 6234, 6602, 6603, 6702, 6703, 8278, 8279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Move: George Cherian 				Second: Yongho Seok</a:t>
            </a:r>
          </a:p>
          <a:p>
            <a:pPr marL="0" indent="0"/>
            <a:r>
              <a:rPr lang="en-US" sz="1400" dirty="0"/>
              <a:t>Discussion: Some discussion.</a:t>
            </a:r>
            <a:endParaRPr lang="en-US" sz="1400" b="0" dirty="0"/>
          </a:p>
          <a:p>
            <a:r>
              <a:rPr lang="en-US" sz="1400" dirty="0"/>
              <a:t>Preliminary Result: 73Y, 39N, 44A (preliminary fails).</a:t>
            </a:r>
          </a:p>
          <a:p>
            <a:r>
              <a:rPr lang="en-US" sz="1400" dirty="0">
                <a:highlight>
                  <a:srgbClr val="FF0000"/>
                </a:highlight>
              </a:rPr>
              <a:t>Result: 73Y, 38N, 44A (fails)</a:t>
            </a:r>
          </a:p>
          <a:p>
            <a:pPr marL="0" indent="0"/>
            <a:endParaRPr lang="en-US" sz="1400" i="1" dirty="0"/>
          </a:p>
          <a:p>
            <a:pPr marL="0" indent="0"/>
            <a:r>
              <a:rPr lang="en-US" sz="1400" i="1" dirty="0"/>
              <a:t>Note: Two SPs were run on this option in previous Joint calls with following results:</a:t>
            </a:r>
          </a:p>
          <a:p>
            <a:pPr marL="0" indent="0"/>
            <a:r>
              <a:rPr lang="en-US" sz="1400" i="1" dirty="0"/>
              <a:t>First SP: 39Y, 27N, 29A</a:t>
            </a:r>
          </a:p>
          <a:p>
            <a:pPr marL="0" indent="0"/>
            <a:r>
              <a:rPr lang="en-US" sz="1400" i="1" dirty="0"/>
              <a:t>Second SP: 50Y, 29N, 24A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2442541"/>
      </p:ext>
    </p:extLst>
  </p:cSld>
  <p:clrMapOvr>
    <a:masterClrMapping/>
  </p:clrMapOvr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314 (Two CCFS)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Move to approve resolutions to the following CIDs listed in </a:t>
            </a:r>
            <a:r>
              <a:rPr lang="en-US" sz="16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11-21/1533r</a:t>
            </a:r>
            <a:r>
              <a:rPr lang="en-US" sz="16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incorporate the text changes under heading “</a:t>
            </a:r>
            <a:r>
              <a:rPr lang="en-US" sz="16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Option 2: two</a:t>
            </a:r>
            <a:r>
              <a:rPr lang="en-US" sz="16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CCFS subfields”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into the latest TGbe draft</a:t>
            </a: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"/>
            </a:pPr>
            <a:r>
              <a:rPr lang="en-US" sz="1400" b="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4261, 4263, 5124, 5125, 6234, 6602, 6603, 6702, 6703, 8278, 8279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NOTE*-There will be no PHY changes, i.e., only one segment is present and the CCFSes will encode only such one frequency segment.</a:t>
            </a:r>
            <a:endParaRPr lang="en-US" sz="1200" b="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sz="1400" dirty="0"/>
              <a:t>Move: Guogang Huang				Second: Ross Jian Yu</a:t>
            </a:r>
          </a:p>
          <a:p>
            <a:pPr marL="0" indent="0"/>
            <a:r>
              <a:rPr lang="en-US" sz="1400" dirty="0"/>
              <a:t>Discussion: Some discussion.</a:t>
            </a:r>
            <a:endParaRPr lang="en-US" sz="1400" b="0" dirty="0"/>
          </a:p>
          <a:p>
            <a:r>
              <a:rPr lang="en-US" sz="1400" dirty="0"/>
              <a:t>Preliminary Result: 67Y, 55N, 57A (preliminary fails).</a:t>
            </a:r>
          </a:p>
          <a:p>
            <a:r>
              <a:rPr lang="en-US" sz="1400" dirty="0">
                <a:highlight>
                  <a:srgbClr val="FF0000"/>
                </a:highlight>
              </a:rPr>
              <a:t>Result: 66Y, 55N, 57A  (fails)</a:t>
            </a:r>
          </a:p>
          <a:p>
            <a:pPr marL="0" indent="0"/>
            <a:endParaRPr lang="en-US" sz="1400" i="1" dirty="0"/>
          </a:p>
          <a:p>
            <a:pPr marL="0" indent="0"/>
            <a:endParaRPr lang="en-US" sz="1400" i="1" dirty="0"/>
          </a:p>
          <a:p>
            <a:pPr marL="0" indent="0"/>
            <a:r>
              <a:rPr lang="en-US" sz="1400" i="1" dirty="0"/>
              <a:t>Note: Two SPs were run on this option in previous Joint calls with following results: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/>
              <a:t>First SP: 38Y, 27N, 36A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/>
              <a:t>Second SP: 42Y, 23N, 34A</a:t>
            </a:r>
          </a:p>
          <a:p>
            <a:pPr marL="0" indent="0"/>
            <a:r>
              <a:rPr lang="en-US" sz="1400" i="1" dirty="0"/>
              <a:t>Note* was added to the SP prior to the second attempt.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902683"/>
      </p:ext>
    </p:extLst>
  </p:cSld>
  <p:clrMapOvr>
    <a:masterClrMapping/>
  </p:clrMapOvr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0514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4540, 4541, 4648, 4687, 4991, 4992, 5568, 6431, 6797, 7171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11-22/0384r2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4585, 4599, 4600, 4601, 4604, 4605, 4946, 4947, 4948, 4949, 5475, 5476, 5820, 6466, 6798, 7202, 7203, 7205, 7206, 7464, 7465, 8008, 8009, 8010, 8011, 8013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11-22/0307r2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4634, 4902, 7993, 4645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11-22/0324r0</a:t>
            </a:r>
            <a:r>
              <a:rPr lang="en-US" sz="1200" b="0" dirty="0">
                <a:solidFill>
                  <a:schemeClr val="tx1"/>
                </a:solidFill>
              </a:rPr>
              <a:t> and 5431, 7013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11-22/0323r0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 4681, 4682, 4683, 4684, 7148, 7150, 7153, 7154, 7155, 4791, 4792, 4793, 4794, 4795, 4796, 4797, 4798, 4799, 4800, 4801, 4903, 4986, 4987, 4988, 4989, 6790, 6789, 7318, 5466, 5812, 6787, 7151, 6428, 6429, 6430, 6785, 6786, 6788, 4674, 7144, 7145, 7146, 7147, 7149, 7152, 7156, 6129, 7142, 7756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11-22/0383r3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7992, 4536, 4644, 4899, 4900, 4901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11-22/0322r1</a:t>
            </a:r>
            <a:r>
              <a:rPr lang="en-US" sz="1200" b="0" dirty="0">
                <a:solidFill>
                  <a:schemeClr val="tx1"/>
                </a:solidFill>
              </a:rPr>
              <a:t> and 4663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11-22/0346r0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Yan Xin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Wednesday/Thursday PHY ad-hoc sessions.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886461"/>
      </p:ext>
    </p:extLst>
  </p:cSld>
  <p:clrMapOvr>
    <a:masterClrMapping/>
  </p:clrMapOvr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Times New Roman" panose="02020603050405020304" pitchFamily="18" charset="0"/>
              </a:rPr>
              <a:t>4941, 5443 in </a:t>
            </a:r>
            <a:r>
              <a:rPr lang="en-US" sz="1200" b="0" dirty="0">
                <a:effectLst/>
                <a:ea typeface="Times New Roman" panose="02020603050405020304" pitchFamily="18" charset="0"/>
                <a:hlinkClick r:id="rId2"/>
              </a:rPr>
              <a:t>11-22/0429r0</a:t>
            </a:r>
            <a:r>
              <a:rPr lang="en-US" sz="1200" b="0" dirty="0">
                <a:effectLst/>
                <a:ea typeface="Times New Roman" panose="02020603050405020304" pitchFamily="18" charset="0"/>
              </a:rPr>
              <a:t> and 6118, 6915 in </a:t>
            </a:r>
            <a:r>
              <a:rPr lang="en-US" sz="1200" b="0" dirty="0">
                <a:effectLst/>
                <a:ea typeface="Times New Roman" panose="02020603050405020304" pitchFamily="18" charset="0"/>
                <a:hlinkClick r:id="rId3"/>
              </a:rPr>
              <a:t>11-22/0419r1</a:t>
            </a:r>
            <a:r>
              <a:rPr lang="en-US" sz="1200" b="0" dirty="0">
                <a:effectLst/>
                <a:ea typeface="Times New Roman" panose="02020603050405020304" pitchFamily="18" charset="0"/>
              </a:rPr>
              <a:t> and 6080 in </a:t>
            </a:r>
            <a:r>
              <a:rPr lang="en-US" sz="1200" b="0" dirty="0">
                <a:effectLst/>
                <a:ea typeface="Times New Roman" panose="02020603050405020304" pitchFamily="18" charset="0"/>
                <a:hlinkClick r:id="rId4"/>
              </a:rPr>
              <a:t>11-22/0369r0</a:t>
            </a:r>
            <a:r>
              <a:rPr lang="en-US" sz="1200" b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Times New Roman" panose="02020603050405020304" pitchFamily="18" charset="0"/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Times New Roman" panose="02020603050405020304" pitchFamily="18" charset="0"/>
              </a:rPr>
              <a:t>7173, 7174, 7175, 7309, 7748, 7969, 7970</a:t>
            </a:r>
            <a:r>
              <a:rPr lang="en-US" sz="1200" b="0" dirty="0">
                <a:ea typeface="Times New Roman" panose="02020603050405020304" pitchFamily="18" charset="0"/>
              </a:rPr>
              <a:t> in </a:t>
            </a:r>
            <a:r>
              <a:rPr lang="en-US" sz="1200" b="0" dirty="0">
                <a:effectLst/>
                <a:ea typeface="Times New Roman" panose="02020603050405020304" pitchFamily="18" charset="0"/>
                <a:hlinkClick r:id="rId5"/>
              </a:rPr>
              <a:t>11-22/0420r0</a:t>
            </a:r>
            <a:r>
              <a:rPr lang="en-US" sz="1200" b="0" dirty="0">
                <a:ea typeface="Times New Roman" panose="02020603050405020304" pitchFamily="18" charset="0"/>
              </a:rPr>
              <a:t> and </a:t>
            </a:r>
            <a:r>
              <a:rPr lang="en-US" sz="1200" b="0" dirty="0">
                <a:effectLst/>
                <a:ea typeface="Times New Roman" panose="02020603050405020304" pitchFamily="18" charset="0"/>
              </a:rPr>
              <a:t>4574</a:t>
            </a:r>
            <a:r>
              <a:rPr lang="en-US" sz="1200" b="0" dirty="0">
                <a:ea typeface="Times New Roman" panose="02020603050405020304" pitchFamily="18" charset="0"/>
              </a:rPr>
              <a:t> in </a:t>
            </a:r>
            <a:r>
              <a:rPr lang="en-US" sz="1200" b="0" dirty="0">
                <a:effectLst/>
                <a:ea typeface="Times New Roman" panose="02020603050405020304" pitchFamily="18" charset="0"/>
                <a:hlinkClick r:id="rId6"/>
              </a:rPr>
              <a:t>11-22/0456r2</a:t>
            </a:r>
            <a:r>
              <a:rPr lang="en-US" sz="1200" b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Times New Roman" panose="02020603050405020304" pitchFamily="18" charset="0"/>
              </a:rPr>
              <a:t>[8 CIDs]</a:t>
            </a:r>
            <a:endParaRPr lang="en-US" sz="1200" b="0" dirty="0"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4847, 7661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11-22/475r0</a:t>
            </a:r>
            <a:r>
              <a:rPr lang="en-US" sz="1200" b="0" dirty="0">
                <a:solidFill>
                  <a:schemeClr val="tx1"/>
                </a:solidFill>
              </a:rPr>
              <a:t> and 4602, 4603, 8007, 4568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11-22/472r0</a:t>
            </a:r>
            <a:r>
              <a:rPr lang="en-US" sz="1200" b="0" dirty="0">
                <a:solidFill>
                  <a:schemeClr val="tx1"/>
                </a:solidFill>
              </a:rPr>
              <a:t> and 7172 in </a:t>
            </a:r>
            <a:r>
              <a:rPr lang="en-US" sz="1200" b="0" dirty="0">
                <a:solidFill>
                  <a:schemeClr val="tx1"/>
                </a:solidFill>
                <a:hlinkClick r:id="rId9"/>
              </a:rPr>
              <a:t>11-22/479r0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Times New Roman" panose="02020603050405020304" pitchFamily="18" charset="0"/>
              </a:rPr>
              <a:t>[7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4615 in </a:t>
            </a:r>
            <a:r>
              <a:rPr lang="en-US" sz="1200" b="0" dirty="0">
                <a:solidFill>
                  <a:schemeClr val="tx1"/>
                </a:solidFill>
                <a:hlinkClick r:id="rId10"/>
              </a:rPr>
              <a:t>11-21/1563r3</a:t>
            </a:r>
            <a:r>
              <a:rPr lang="en-US" sz="1200" b="0" dirty="0">
                <a:solidFill>
                  <a:schemeClr val="tx1"/>
                </a:solidFill>
              </a:rPr>
              <a:t> and 6443, 7236, 7752 in </a:t>
            </a:r>
            <a:r>
              <a:rPr lang="en-US" sz="1200" b="0" dirty="0">
                <a:solidFill>
                  <a:schemeClr val="tx1"/>
                </a:solidFill>
                <a:hlinkClick r:id="rId11"/>
              </a:rPr>
              <a:t>11-22/441r2</a:t>
            </a:r>
            <a:r>
              <a:rPr lang="en-US" sz="1200" b="0" dirty="0">
                <a:solidFill>
                  <a:schemeClr val="tx1"/>
                </a:solidFill>
              </a:rPr>
              <a:t> and 7741 in </a:t>
            </a:r>
            <a:r>
              <a:rPr lang="en-US" sz="1200" b="0" dirty="0">
                <a:solidFill>
                  <a:schemeClr val="tx1"/>
                </a:solidFill>
                <a:hlinkClick r:id="rId12"/>
              </a:rPr>
              <a:t>11-22/483r0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Times New Roman" panose="02020603050405020304" pitchFamily="18" charset="0"/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4559, 4560, 5392, 5720, 7468 in </a:t>
            </a:r>
            <a:r>
              <a:rPr lang="en-US" sz="1200" b="0" dirty="0">
                <a:solidFill>
                  <a:schemeClr val="tx1"/>
                </a:solidFill>
                <a:hlinkClick r:id="rId13"/>
              </a:rPr>
              <a:t>11-21/1018r47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Times New Roman" panose="02020603050405020304" pitchFamily="18" charset="0"/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Jianhan Liu				Second: Yan Xin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Wednesday/Thursday PHY ad-hoc sessions.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882502"/>
      </p:ext>
    </p:extLst>
  </p:cSld>
  <p:clrMapOvr>
    <a:masterClrMapping/>
  </p:clrMapOvr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317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4697, 6776, 7336, 5933, 4241, 6960, 7831, 7832, 7334, 6325, 4698, 6963, 7063, 7337, 8357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11-22/214r2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4176, 4449, 4450, 5627, 5870, 5871, 7547, 4177, 4178, 4179, 4338, 5628, 6516, 6747, 7863, 5629, 5621, 5626, 5624, 5619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11-21/1317r6</a:t>
            </a:r>
            <a:r>
              <a:rPr lang="en-US" sz="1200" b="0" dirty="0">
                <a:solidFill>
                  <a:schemeClr val="tx1"/>
                </a:solidFill>
              </a:rPr>
              <a:t> and 4031, 8296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11-21/1436r2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4704 5671 6216 6778 6883 8358 4425 in </a:t>
            </a:r>
            <a:r>
              <a:rPr lang="en-US" sz="1200" b="0" dirty="0">
                <a:solidFill>
                  <a:srgbClr val="FF0000"/>
                </a:solidFill>
                <a:hlinkClick r:id="rId5"/>
              </a:rPr>
              <a:t>11-21/1840r4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8264, 4000, 5822, 8274, 4009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11-22/193r1</a:t>
            </a:r>
            <a:r>
              <a:rPr lang="en-US" sz="1200" b="0" dirty="0">
                <a:solidFill>
                  <a:schemeClr val="tx1"/>
                </a:solidFill>
              </a:rPr>
              <a:t> 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6499, 4069, 4392, 4066, 5990, 5147, 4390, 4391, 4710, 6246, 5381, 6372, 8238, 5761, 6251, 5041, 5194, 5219, 8037, 4469, 5148, 6733, 4118, 5725, 4394, 4395, 4396, 6250, 7821, 8180, 4929, 4930, 8181, 6894, 4398, 8239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11-22/196r1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Subir Das				Second: Minyoung Park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Wednesday/Thursday MAC ad-hoc sessions.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924770"/>
      </p:ext>
    </p:extLst>
  </p:cSld>
  <p:clrMapOvr>
    <a:masterClrMapping/>
  </p:clrMapOvr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318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4134, 4135, 6165, 7771, 8257, 7836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11-22/226r4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4147 in Option 1 of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11-22/230r4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5573, 6106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11-22/331r1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7757, 7758, 5648, 6167, 7381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11-22/484r0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Yunbo Li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Wednesday/Monday JOINT ad-hoc session.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5869045"/>
      </p:ext>
    </p:extLst>
  </p:cSld>
  <p:clrMapOvr>
    <a:masterClrMapping/>
  </p:clrMapOvr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319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4679, 7014</a:t>
            </a: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2775085"/>
      </p:ext>
    </p:extLst>
  </p:cSld>
  <p:clrMapOvr>
    <a:masterClrMapping/>
  </p:clrMapOvr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77D7E-1AEC-46CC-ABF4-DF36528ED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D19CD-EBED-4FFD-A03F-127598D9EA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Move to approve resolutions to the following CIDs listed in 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11-21/1533r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incorporate the text changes under heading “</a:t>
            </a:r>
            <a:r>
              <a:rPr lang="en-US" sz="1800" u="sng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Option 2: two</a:t>
            </a:r>
            <a:r>
              <a:rPr lang="en-US" sz="1800" b="1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CCFS </a:t>
            </a:r>
            <a:r>
              <a:rPr lang="en-US" sz="18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subfields”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into the latest TGbe draft</a:t>
            </a:r>
            <a:endParaRPr lang="en-US" sz="18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"/>
            </a:pPr>
            <a:r>
              <a:rPr lang="en-US" sz="1600" b="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4261, 4263, 5124, 5125, 6234, 6602, 6603, 6702, 6703, 8278, 8279</a:t>
            </a:r>
          </a:p>
          <a:p>
            <a:endParaRPr lang="en-US" sz="1800" dirty="0"/>
          </a:p>
          <a:p>
            <a:pPr marL="0" indent="0"/>
            <a:r>
              <a:rPr lang="en-US" sz="1800" dirty="0"/>
              <a:t>Move: George Cherian			Second: Stephen McCann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400" b="0" i="1" dirty="0"/>
              <a:t>Note 1: Previous preliminary result on motion for one CCFS: 73Y, 39N, 44A</a:t>
            </a:r>
          </a:p>
          <a:p>
            <a:r>
              <a:rPr lang="en-US" sz="1400" b="0" i="1" dirty="0"/>
              <a:t>Note 2: Previous preliminary result on motion for two CCFS: 67Y, 55N, 57A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3F6843-3C1C-4921-9DCE-BB242A95A2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02296D-5FF0-437C-B6A0-74A5611CC1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70E09F-4F9B-4A87-AC33-91B65FDE7D1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1971417"/>
      </p:ext>
    </p:extLst>
  </p:cSld>
  <p:clrMapOvr>
    <a:masterClrMapping/>
  </p:clrMapOvr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BB1EC-9A81-4F81-86B4-1A82D24FE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321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08A86-5C83-4950-8418-D154BEC35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2042624"/>
            <a:ext cx="7770813" cy="411321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Move to approve resolutions to the following CIDs listed in 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11-22/0039r3</a:t>
            </a:r>
            <a:endParaRPr lang="en-US" sz="18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b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4186, 4811, 5121, 5388, 5902, 6001, 6699, 6973, 7327, 7556, 7557, 7665, 7698, 8078, 8317</a:t>
            </a:r>
            <a:endParaRPr lang="en-US" sz="1400" b="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incorporate the text changes into the latest TGbe draft</a:t>
            </a: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r>
              <a:rPr lang="en-US" sz="1600" dirty="0"/>
              <a:t>Move: Dibakar Das				Second: George Cherian</a:t>
            </a:r>
          </a:p>
          <a:p>
            <a:pPr marL="0" indent="0"/>
            <a:r>
              <a:rPr lang="en-US" sz="1600" dirty="0"/>
              <a:t>Discussion: Some discussion.</a:t>
            </a:r>
            <a:endParaRPr lang="en-US" sz="1600" b="0" dirty="0"/>
          </a:p>
          <a:p>
            <a:r>
              <a:rPr lang="en-US" sz="1600" dirty="0"/>
              <a:t>Preliminary Result: 86+1 Y, 57N, 46A (preliminary fails)</a:t>
            </a:r>
          </a:p>
          <a:p>
            <a:r>
              <a:rPr lang="en-US" sz="1600" dirty="0">
                <a:highlight>
                  <a:srgbClr val="FF0000"/>
                </a:highlight>
              </a:rPr>
              <a:t>Result: 84+1Y, 55N, 45A (fails)</a:t>
            </a:r>
          </a:p>
          <a:p>
            <a:endParaRPr lang="en-US" sz="1800" dirty="0">
              <a:solidFill>
                <a:srgbClr val="FF0000"/>
              </a:solidFill>
            </a:endParaRPr>
          </a:p>
          <a:p>
            <a:endParaRPr lang="en-US" sz="1800" b="0" i="1" dirty="0">
              <a:solidFill>
                <a:schemeClr val="tx1"/>
              </a:solidFill>
            </a:endParaRPr>
          </a:p>
          <a:p>
            <a:endParaRPr lang="en-US" sz="1800" b="0" i="1" dirty="0">
              <a:solidFill>
                <a:schemeClr val="tx1"/>
              </a:solidFill>
            </a:endParaRPr>
          </a:p>
          <a:p>
            <a:r>
              <a:rPr lang="en-US" sz="1800" b="0" i="1" dirty="0">
                <a:solidFill>
                  <a:schemeClr val="tx1"/>
                </a:solidFill>
              </a:rPr>
              <a:t>Note: Last SP result in MAC ad hoc on a revision of the doc: </a:t>
            </a:r>
            <a:r>
              <a:rPr lang="en-GB" sz="18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68Y, 67N, 51A</a:t>
            </a:r>
            <a:endParaRPr lang="en-US" sz="1800" b="0" i="1" dirty="0">
              <a:solidFill>
                <a:schemeClr val="tx1"/>
              </a:solidFill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6B09D9-01A0-47BB-BDD9-2D8E1AF4EA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CD902D-364C-4BFF-BF3C-90B1287B3C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785DF89-B3C2-4045-BC8C-AF09E0FA53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3295811"/>
      </p:ext>
    </p:extLst>
  </p:cSld>
  <p:clrMapOvr>
    <a:masterClrMapping/>
  </p:clrMapOvr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BB1EC-9A81-4F81-86B4-1A82D24FE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322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08A86-5C83-4950-8418-D154BEC35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2042624"/>
            <a:ext cx="7770813" cy="411321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Move to approve resolutions to the following CIDs listed in 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11-22/0075r3</a:t>
            </a:r>
            <a:endParaRPr lang="en-US" sz="18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7860, 7938, 7088, 4166, 6339, 7939, 7089, 7889, 4165, 5110, 5343, 5344</a:t>
            </a:r>
            <a:endParaRPr lang="en-US" sz="11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incorporate the text changes into the latest TGbe draft</a:t>
            </a: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r>
              <a:rPr lang="en-US" sz="1600" dirty="0"/>
              <a:t>Move: Yongho Seok				Second: Yong Liu</a:t>
            </a:r>
          </a:p>
          <a:p>
            <a:pPr marL="0" indent="0"/>
            <a:r>
              <a:rPr lang="en-US" sz="1600" dirty="0"/>
              <a:t>Discussion: Some discussion.</a:t>
            </a:r>
            <a:endParaRPr lang="en-US" sz="1600" b="0" dirty="0"/>
          </a:p>
          <a:p>
            <a:r>
              <a:rPr lang="en-US" sz="1600" dirty="0"/>
              <a:t>Preliminary Result: 90Y, 44N, 50A (preliminary fails)</a:t>
            </a:r>
          </a:p>
          <a:p>
            <a:r>
              <a:rPr lang="en-US" sz="1600" dirty="0">
                <a:highlight>
                  <a:srgbClr val="FF0000"/>
                </a:highlight>
              </a:rPr>
              <a:t>Result: 88Y, 43N, 47A (fails)</a:t>
            </a:r>
          </a:p>
          <a:p>
            <a:endParaRPr lang="en-US" sz="1800" dirty="0">
              <a:solidFill>
                <a:srgbClr val="FF0000"/>
              </a:solidFill>
            </a:endParaRPr>
          </a:p>
          <a:p>
            <a:endParaRPr lang="en-US" sz="1800" b="0" i="1" dirty="0">
              <a:solidFill>
                <a:schemeClr val="tx1"/>
              </a:solidFill>
            </a:endParaRPr>
          </a:p>
          <a:p>
            <a:endParaRPr lang="en-US" sz="1800" b="0" i="1" dirty="0">
              <a:solidFill>
                <a:schemeClr val="tx1"/>
              </a:solidFill>
            </a:endParaRPr>
          </a:p>
          <a:p>
            <a:r>
              <a:rPr lang="en-US" sz="1800" b="0" i="1" dirty="0">
                <a:solidFill>
                  <a:schemeClr val="tx1"/>
                </a:solidFill>
              </a:rPr>
              <a:t>Note: Last SP result in MAC ad hoc on a revision of the doc: </a:t>
            </a:r>
            <a:r>
              <a:rPr lang="en-GB" sz="18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47Y, 23N, 38A</a:t>
            </a:r>
            <a:endParaRPr lang="en-US" sz="1800" b="0" i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6B09D9-01A0-47BB-BDD9-2D8E1AF4EA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CD902D-364C-4BFF-BF3C-90B1287B3C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785DF89-B3C2-4045-BC8C-AF09E0FA53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5186099"/>
      </p:ext>
    </p:extLst>
  </p:cSld>
  <p:clrMapOvr>
    <a:masterClrMapping/>
  </p:clrMapOvr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BB1EC-9A81-4F81-86B4-1A82D24FE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323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08A86-5C83-4950-8418-D154BEC35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2042624"/>
            <a:ext cx="7770813" cy="411321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Move to approve resolutions to the following CIDs listed in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11-21/1877r8</a:t>
            </a:r>
            <a:endParaRPr lang="en-US" sz="18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6244, 4038, 4251, 6618, 4399, 5220, 5763, 6613, 6614, 6615, 6616, 6252, 4072, 4400, 6032, 4715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incorporate the text changes into the latest TGbe draft</a:t>
            </a: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r>
              <a:rPr lang="en-US" sz="1600" dirty="0"/>
              <a:t>Move: Po-Kai Huang			Second: Laurent Cariou</a:t>
            </a:r>
          </a:p>
          <a:p>
            <a:pPr marL="0" indent="0"/>
            <a:r>
              <a:rPr lang="en-US" sz="1600" dirty="0"/>
              <a:t>Discussion: Some discussion.</a:t>
            </a:r>
            <a:endParaRPr lang="en-US" sz="1600" b="0" dirty="0"/>
          </a:p>
          <a:p>
            <a:r>
              <a:rPr lang="en-US" sz="1600" dirty="0"/>
              <a:t>Preliminary Result:91Y, 75N, 32A (preliminary fails)</a:t>
            </a:r>
          </a:p>
          <a:p>
            <a:r>
              <a:rPr lang="en-US" sz="1600" dirty="0">
                <a:highlight>
                  <a:srgbClr val="FF0000"/>
                </a:highlight>
              </a:rPr>
              <a:t>Result: 89Y, 71N, 32A (fails)</a:t>
            </a:r>
          </a:p>
          <a:p>
            <a:endParaRPr lang="en-US" sz="1800" dirty="0">
              <a:solidFill>
                <a:srgbClr val="FF0000"/>
              </a:solidFill>
            </a:endParaRPr>
          </a:p>
          <a:p>
            <a:endParaRPr lang="en-US" sz="1800" i="1" dirty="0">
              <a:solidFill>
                <a:schemeClr val="tx1"/>
              </a:solidFill>
            </a:endParaRPr>
          </a:p>
          <a:p>
            <a:r>
              <a:rPr lang="en-US" sz="1600" b="0" i="1" dirty="0">
                <a:solidFill>
                  <a:schemeClr val="tx1"/>
                </a:solidFill>
              </a:rPr>
              <a:t>Note: Last SP result in MAC ad hoc on a revision of the doc: </a:t>
            </a:r>
            <a:r>
              <a:rPr lang="en-GB" sz="16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41Y, 32N, 28A</a:t>
            </a:r>
            <a:endParaRPr lang="en-US" sz="1600" b="0" i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6B09D9-01A0-47BB-BDD9-2D8E1AF4EA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CD902D-364C-4BFF-BF3C-90B1287B3C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785DF89-B3C2-4045-BC8C-AF09E0FA53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3153538"/>
      </p:ext>
    </p:extLst>
  </p:cSld>
  <p:clrMapOvr>
    <a:masterClrMapping/>
  </p:clrMapOvr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7F5BB-AE65-40E6-9645-28679BBA5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324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A27B5-2F61-4A86-8E29-6C547C676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Move to approve resolutions to the following CIDs listed in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11-21/1210r9</a:t>
            </a:r>
            <a:endParaRPr lang="en-US" sz="18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6177, 7826, 4078, 4079, 5065, 5066, 5107, 5701, 5702, 5703, 4247, 6965, 7622, 6971, 6972, 6967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incorporate the text changes into the latest TGbe draft</a:t>
            </a:r>
          </a:p>
          <a:p>
            <a:endParaRPr lang="en-US" sz="2000" dirty="0"/>
          </a:p>
          <a:p>
            <a:pPr marL="0" indent="0"/>
            <a:r>
              <a:rPr lang="en-US" sz="1600" dirty="0"/>
              <a:t>Move: Kaiying Lu				Second: Yongho Seok</a:t>
            </a:r>
          </a:p>
          <a:p>
            <a:pPr marL="0" indent="0"/>
            <a:r>
              <a:rPr lang="en-US" sz="1600" dirty="0"/>
              <a:t>Discussion: Some clarification.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800" i="1" dirty="0">
              <a:solidFill>
                <a:schemeClr val="tx1"/>
              </a:solidFill>
            </a:endParaRPr>
          </a:p>
          <a:p>
            <a:r>
              <a:rPr lang="en-US" sz="1600" b="0" i="1" dirty="0">
                <a:solidFill>
                  <a:schemeClr val="tx1"/>
                </a:solidFill>
              </a:rPr>
              <a:t>Note: Last SP result in MAC ad hoc on a revision of the doc: </a:t>
            </a:r>
            <a:r>
              <a:rPr lang="en-GB" sz="16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61Y, 26N, 20A</a:t>
            </a:r>
            <a:endParaRPr lang="en-US" sz="1600" b="0" i="1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2145DE-8140-4A51-859D-821664A3DF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59FB7-0A5E-4BB6-A042-8FCE7FD3EB9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7EF46A8-8FC0-4751-A760-FC1C0674B30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2595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9EDC7-96DF-40B7-B64B-BAE4C5034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(TGbe Timeline Update)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8A6A32-A431-4804-9776-9C8FB20151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amend TGbe Timeline as follows: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chemeClr val="tx1"/>
                </a:solidFill>
              </a:rPr>
              <a:t>PAR approved									Mar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chemeClr val="tx1"/>
                </a:solidFill>
              </a:rPr>
              <a:t>First TG meeting						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chemeClr val="tx1"/>
                </a:solidFill>
              </a:rPr>
              <a:t>D0.1 					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/>
              <a:t>D1.0 WG Comment Collection				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/>
              <a:t>D2.0 WG </a:t>
            </a:r>
            <a:r>
              <a:rPr lang="en-US" altLang="en-US" sz="1200" strike="sngStrike" dirty="0">
                <a:solidFill>
                  <a:srgbClr val="FF0000"/>
                </a:solidFill>
              </a:rPr>
              <a:t>Comment Collection </a:t>
            </a:r>
            <a:r>
              <a:rPr lang="en-US" altLang="en-US" sz="1200" u="sng" dirty="0">
                <a:solidFill>
                  <a:srgbClr val="FF0000"/>
                </a:solidFill>
              </a:rPr>
              <a:t>Letter Ballot</a:t>
            </a:r>
            <a:r>
              <a:rPr lang="en-US" altLang="en-US" sz="1200" dirty="0"/>
              <a:t>				Mar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/>
              <a:t>D3.0 LB 									Nov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/>
              <a:t>Initial </a:t>
            </a:r>
            <a:r>
              <a:rPr lang="en-US" altLang="en-US" sz="1200" strike="sngStrike" dirty="0">
                <a:solidFill>
                  <a:srgbClr val="FF0000"/>
                </a:solidFill>
              </a:rPr>
              <a:t>Sponsor</a:t>
            </a:r>
            <a:r>
              <a:rPr lang="en-US" altLang="en-US" sz="1200" dirty="0"/>
              <a:t> </a:t>
            </a:r>
            <a:r>
              <a:rPr lang="en-US" altLang="en-US" sz="1200" u="sng" dirty="0">
                <a:solidFill>
                  <a:srgbClr val="FF0000"/>
                </a:solidFill>
              </a:rPr>
              <a:t>SA </a:t>
            </a:r>
            <a:r>
              <a:rPr lang="en-US" altLang="en-US" sz="1200" dirty="0"/>
              <a:t>Ballot (D4.0)						May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/>
              <a:t>Final 802.11 WG approval				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/>
              <a:t>802 EC approval					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 err="1"/>
              <a:t>RevCom</a:t>
            </a:r>
            <a:r>
              <a:rPr lang="en-US" altLang="en-US" sz="1200" dirty="0"/>
              <a:t> and SASB approval							May 2024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200" dirty="0"/>
          </a:p>
          <a:p>
            <a:pPr marL="0" indent="0"/>
            <a:r>
              <a:rPr lang="en-US" sz="1200" dirty="0"/>
              <a:t>Move: Bin Tian				Second: Stephen McCann</a:t>
            </a:r>
          </a:p>
          <a:p>
            <a:pPr marL="0" indent="0"/>
            <a:r>
              <a:rPr lang="en-US" sz="1200" dirty="0"/>
              <a:t>Discussion: None.</a:t>
            </a:r>
            <a:endParaRPr lang="en-US" sz="1200" b="0" dirty="0"/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B26A53-3E1E-4BE7-A039-D3D1B4BD50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A28F1D-5646-4AFA-B330-1874274071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5AD5D5-8C48-4B18-B9A8-567A768CBA5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6869546"/>
      </p:ext>
    </p:extLst>
  </p:cSld>
  <p:clrMapOvr>
    <a:masterClrMapping/>
  </p:clrMapOvr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D7EB9-A3CF-4D03-930A-9B8ADCF17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(CAD)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6A08E-D823-4E69-9597-68FDD3954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the P802.11be Coexistence Assessment document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11-21/0706r5</a:t>
            </a:r>
            <a:r>
              <a:rPr lang="en-US" sz="2000" dirty="0">
                <a:solidFill>
                  <a:schemeClr val="tx1"/>
                </a:solidFill>
              </a:rPr>
              <a:t>, for inclusion in the TGbe Working Group Technical Letter Ballot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dirty="0"/>
              <a:t>Move: Laurent Cariou			Second: Stephen McCann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136+1Y, 3N, 21A (preliminary passes)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133+1Y, 3N, 21A (passes)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59C356-AC98-45E7-8A42-85E9E3B990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4FFCD-3888-4FDB-B7B8-CC23066AB0D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A90A4B-C4A9-45C0-A057-332A374C3CF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33361"/>
      </p:ext>
    </p:extLst>
  </p:cSld>
  <p:clrMapOvr>
    <a:masterClrMapping/>
  </p:clrMapOvr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DB687-0632-4006-A686-C12015B00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WG LB Motion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DBDD1-7F19-4757-B753-A2A7E1EF9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dirty="0"/>
              <a:t>Instruct the editor to prepare TGbe Draft D2.0</a:t>
            </a:r>
          </a:p>
          <a:p>
            <a:r>
              <a:rPr lang="en-US" altLang="en-US" sz="2000" dirty="0"/>
              <a:t>Approve a 30 day Working Group Technical Letter Ballot asking the question “Should TGbe Draft 2.0 be forwarded to SA Ballot?”</a:t>
            </a:r>
          </a:p>
          <a:p>
            <a:r>
              <a:rPr lang="en-GB" altLang="en-US" sz="2000" dirty="0"/>
              <a:t>[Moved by &lt;name&gt; on behalf of &lt;group&gt;</a:t>
            </a:r>
            <a:endParaRPr lang="en-US" altLang="en-US" sz="2000" dirty="0"/>
          </a:p>
          <a:p>
            <a:r>
              <a:rPr lang="en-GB" altLang="en-US" sz="2000" dirty="0"/>
              <a:t>&lt;group&gt; vote: </a:t>
            </a:r>
            <a:endParaRPr lang="en-US" altLang="en-US" sz="2000" dirty="0"/>
          </a:p>
          <a:p>
            <a:endParaRPr lang="en-GB" altLang="en-US" sz="2000" dirty="0"/>
          </a:p>
          <a:p>
            <a:r>
              <a:rPr lang="en-GB" altLang="en-US" sz="2000" dirty="0"/>
              <a:t>Moved: Laurent Cariou,  Seconded: Bin Tian, </a:t>
            </a:r>
          </a:p>
          <a:p>
            <a:r>
              <a:rPr lang="en-GB" altLang="en-US" sz="2000" dirty="0"/>
              <a:t>Preliminary Result: 94Y, 50N, 36A (preliminary fails) </a:t>
            </a:r>
          </a:p>
          <a:p>
            <a:r>
              <a:rPr lang="en-GB" sz="2000" dirty="0">
                <a:highlight>
                  <a:srgbClr val="FF0000"/>
                </a:highlight>
              </a:rPr>
              <a:t>Results: </a:t>
            </a:r>
            <a:r>
              <a:rPr lang="en-GB" altLang="en-US" sz="2000" dirty="0">
                <a:highlight>
                  <a:srgbClr val="FF0000"/>
                </a:highlight>
              </a:rPr>
              <a:t>94Y, 50N, 36A (fails)*</a:t>
            </a:r>
          </a:p>
          <a:p>
            <a:endParaRPr lang="en-GB" altLang="en-US" sz="2000" dirty="0"/>
          </a:p>
          <a:p>
            <a:r>
              <a:rPr lang="en-GB" sz="1600" i="1" dirty="0"/>
              <a:t>*Same as preliminary result since there was no data available to perform vote validation.</a:t>
            </a:r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C8936E-98C0-41D5-BD17-E645D96AE1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19F5E-206B-4A6D-B21A-F45065C632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01BC188-0DC3-468B-88B2-63081D398E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1887928"/>
      </p:ext>
    </p:extLst>
  </p:cSld>
  <p:clrMapOvr>
    <a:masterClrMapping/>
  </p:clrMapOvr>
</p:sld>
</file>

<file path=ppt/slides/slide2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13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4035742"/>
      </p:ext>
    </p:extLst>
  </p:cSld>
  <p:clrMapOvr>
    <a:masterClrMapping/>
  </p:clrMapOvr>
</p:sld>
</file>

<file path=ppt/slides/slide2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325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5179, 6541, 6988, 6989, 6520, 6542, 5517, 6213, 4101, 4264, 4265, 5515, 5516, 5828, 6620, 8059, 5170, 5906, 8032 in </a:t>
            </a:r>
            <a:r>
              <a:rPr lang="en-US" sz="1200" b="0" dirty="0">
                <a:hlinkClick r:id="rId2"/>
              </a:rPr>
              <a:t>11-22/308r4</a:t>
            </a:r>
            <a:r>
              <a:rPr lang="en-US" sz="1200" b="0" dirty="0"/>
              <a:t> </a:t>
            </a:r>
            <a:r>
              <a:rPr lang="en-US" sz="1200" b="0" i="1" dirty="0"/>
              <a:t>[19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5174 in </a:t>
            </a:r>
            <a:r>
              <a:rPr lang="en-US" sz="1200" b="0" dirty="0">
                <a:hlinkClick r:id="rId3"/>
              </a:rPr>
              <a:t>11-21/1272r1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5261, 5353, 6303, 8036, 7414, 6159, 7501, 8297, 7876, 8362 in </a:t>
            </a:r>
            <a:r>
              <a:rPr lang="en-US" sz="1200" b="0" dirty="0">
                <a:hlinkClick r:id="rId4"/>
              </a:rPr>
              <a:t>11-22/292r4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6205, 6632, 6723, 6724, 7883 in </a:t>
            </a:r>
            <a:r>
              <a:rPr lang="en-US" sz="1200" b="0" dirty="0">
                <a:hlinkClick r:id="rId5"/>
              </a:rPr>
              <a:t>11-21/1277r1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4772, 5348, 6506, 4781, 6413, 7408, 5878, 4122, 5730, 4589 in </a:t>
            </a:r>
            <a:r>
              <a:rPr lang="en-US" sz="1200" b="0" dirty="0">
                <a:hlinkClick r:id="rId6"/>
              </a:rPr>
              <a:t>11-22/392r0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4003, 4347, 4348, 5590, 5939, 6764, 4012, 5744, 6014, 7570 in </a:t>
            </a:r>
            <a:r>
              <a:rPr lang="en-US" sz="1200" b="0" dirty="0">
                <a:hlinkClick r:id="rId7"/>
              </a:rPr>
              <a:t>11-22/439r2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b="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MAC ad-hoc conf calls.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7428776"/>
      </p:ext>
    </p:extLst>
  </p:cSld>
  <p:clrMapOvr>
    <a:masterClrMapping/>
  </p:clrMapOvr>
</p:sld>
</file>

<file path=ppt/slides/slide2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326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7850, 6757, 4055, 6578, 7816, 6283, 4056, 4057, 4058, 4742, 4743, 4744, 5985, 6287, 6288, 6403, 4061, 5239, 8039, 6580, 4745, 7333, 7852, 4110, 6582, 4382, 4383, 5271, 5274, 5029, 7819, 5080, 5081, 5282, 5283, 6459, 6460, 5685, 4054, 6258, 6526, 5214, 5922, 6579, 6731, 6504, 6524 in </a:t>
            </a:r>
            <a:r>
              <a:rPr lang="en-US" sz="1100" b="0" dirty="0">
                <a:hlinkClick r:id="rId2"/>
              </a:rPr>
              <a:t>11-22/508r2</a:t>
            </a:r>
            <a:r>
              <a:rPr lang="en-US" sz="1100" b="0" dirty="0"/>
              <a:t> </a:t>
            </a:r>
            <a:r>
              <a:rPr lang="en-US" sz="1100" b="0" i="1" dirty="0"/>
              <a:t>[47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4700, 4701, 7497, 7612, 7613, 6939, 4332, 4306, 6170, 5346, 6348, 4371, 6219, 5342, 4333, 7565, 5912, 7580, 6349, 5138, 5760, 6502, 4389, 4749, 5149, 5762, 7418, 7825, 7867, 4757, 7422, 6962, 5934, 7423 in </a:t>
            </a:r>
            <a:r>
              <a:rPr lang="en-US" sz="1100" b="0" dirty="0">
                <a:hlinkClick r:id="rId3"/>
              </a:rPr>
              <a:t>11-22/306r1</a:t>
            </a:r>
            <a:r>
              <a:rPr lang="en-US" sz="1100" b="0" dirty="0"/>
              <a:t> </a:t>
            </a:r>
            <a:r>
              <a:rPr lang="en-US" sz="1100" b="0" i="1" dirty="0"/>
              <a:t>[34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4047, 5076, 5914, 5978, 6751, 6981, </a:t>
            </a:r>
            <a:r>
              <a:rPr lang="en-US" sz="1100" b="0" strike="sngStrike" dirty="0">
                <a:solidFill>
                  <a:srgbClr val="FF0000"/>
                </a:solidFill>
              </a:rPr>
              <a:t>7893,</a:t>
            </a:r>
            <a:r>
              <a:rPr lang="en-US" sz="1100" b="0" dirty="0"/>
              <a:t> 6011, 5336, 5451, 8048, 7467 in 11-21/2027r3 </a:t>
            </a:r>
            <a:r>
              <a:rPr lang="en-US" sz="1100" b="0" i="1" dirty="0"/>
              <a:t>[11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b="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b="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MAC ad-hoc conf calls.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125321"/>
      </p:ext>
    </p:extLst>
  </p:cSld>
  <p:clrMapOvr>
    <a:masterClrMapping/>
  </p:clrMapOvr>
</p:sld>
</file>

<file path=ppt/slides/slide2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327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6319, 7609, 8349, 8350, 4237, 5103, 6657, 7869, 4268, 4733, 5131, 5354, 5442, 5835, 5942, 6022, 4367, 6214, 6389, 6976, 7583, 6215, 6590, 6591, 7776, 6927, 7666, 5143, 5241, 5242, 5965, 8319, 4191, 4192, 6357, 6358, 6978, 7774, 8326, 5599, 6531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11-21/1825r1</a:t>
            </a:r>
            <a:r>
              <a:rPr lang="en-US" sz="1200" b="0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[41 CIDs]</a:t>
            </a:r>
            <a:r>
              <a:rPr lang="en-US" sz="1200" b="0" dirty="0">
                <a:solidFill>
                  <a:schemeClr val="tx1"/>
                </a:solidFill>
              </a:rPr>
              <a:t>	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b="0" dirty="0">
                <a:solidFill>
                  <a:schemeClr val="tx1"/>
                </a:solidFill>
              </a:rPr>
              <a:t>4482, 4483, 6316, 6317, 6383, 6771, 6773, 7871, 8249, 8347, 4233, 4412, 4753, 7787, 8040, 8348, 4413, 7608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11-21/1575r2</a:t>
            </a:r>
            <a:r>
              <a:rPr lang="en-US" sz="1200" b="0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</a:t>
            </a:r>
            <a:r>
              <a:rPr lang="en-US" sz="1200" b="0" dirty="0">
                <a:solidFill>
                  <a:schemeClr val="tx1"/>
                </a:solidFill>
              </a:rPr>
              <a:t>CIDs</a:t>
            </a:r>
            <a:r>
              <a:rPr lang="en-US" sz="1200" b="0" i="1" dirty="0">
                <a:solidFill>
                  <a:schemeClr val="tx1"/>
                </a:solidFill>
              </a:rPr>
              <a:t>]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b="0" dirty="0">
                <a:solidFill>
                  <a:schemeClr val="tx1"/>
                </a:solidFill>
              </a:rPr>
              <a:t>6205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11-21/1277r1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and 5074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11-21/1184r3 </a:t>
            </a:r>
            <a:r>
              <a:rPr lang="en-US" sz="1200" b="0" i="1" dirty="0">
                <a:solidFill>
                  <a:schemeClr val="tx1"/>
                </a:solidFill>
              </a:rPr>
              <a:t>[2 </a:t>
            </a:r>
            <a:r>
              <a:rPr lang="en-US" sz="1200" b="0" dirty="0">
                <a:solidFill>
                  <a:schemeClr val="tx1"/>
                </a:solidFill>
              </a:rPr>
              <a:t>CIDs</a:t>
            </a:r>
            <a:r>
              <a:rPr lang="en-US" sz="1200" b="0" i="1" dirty="0">
                <a:solidFill>
                  <a:schemeClr val="tx1"/>
                </a:solidFill>
              </a:rPr>
              <a:t>]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b="0" dirty="0">
                <a:solidFill>
                  <a:schemeClr val="tx1"/>
                </a:solidFill>
              </a:rPr>
              <a:t>4760, 5668, 6882, 5612, 5844, 6551, 5650, 7490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11-22/214r5</a:t>
            </a:r>
            <a:r>
              <a:rPr lang="en-US" sz="1200" b="0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</a:t>
            </a:r>
            <a:r>
              <a:rPr lang="en-US" sz="1200" b="0" dirty="0">
                <a:solidFill>
                  <a:schemeClr val="tx1"/>
                </a:solidFill>
              </a:rPr>
              <a:t>CIDs</a:t>
            </a:r>
            <a:r>
              <a:rPr lang="en-US" sz="1200" b="0" i="1" dirty="0">
                <a:solidFill>
                  <a:schemeClr val="tx1"/>
                </a:solidFill>
              </a:rPr>
              <a:t>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b="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b="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MAC ad-hoc conf calls.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0054578"/>
      </p:ext>
    </p:extLst>
  </p:cSld>
  <p:clrMapOvr>
    <a:masterClrMapping/>
  </p:clrMapOvr>
</p:sld>
</file>

<file path=ppt/slides/slide2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328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4004, 4012, 4098, 4330, 5894, 5317, 5319, 8273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11-22/382r3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5329, 5330, 6329, 4103, 6859, 6860, 6861, 6862, 6863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11-21/1185r5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7435, 4062, 6625, 7601, 7894, 6675, 6992, 6993, 5163, 5166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11-21/1582r5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6507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11-22/392r1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7730, 4120, 5727, 6333, 7462, 6508, 6513, 4711, 5660, 5661, 4152, 7083, 7082, 5642, 6477, 7676, 7875, 4092, 5643, 7485, 7677, 6509, 5663, 5359, 6479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11-22/326r5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[25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6198, 7456, 4025, 7893, 6324, 4421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11-22/2027r4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100" b="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MAC ad-hoc conf calls.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3217536"/>
      </p:ext>
    </p:extLst>
  </p:cSld>
  <p:clrMapOvr>
    <a:masterClrMapping/>
  </p:clrMapOvr>
</p:sld>
</file>

<file path=ppt/slides/slide2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329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8370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11-22/2014r3</a:t>
            </a:r>
            <a:r>
              <a:rPr lang="en-US" sz="1200" b="0" i="1" dirty="0"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5564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11-22/2012r2</a:t>
            </a:r>
            <a:r>
              <a:rPr lang="en-US" sz="1200" b="0" i="1" dirty="0"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 CID]</a:t>
            </a:r>
            <a:endParaRPr lang="en-US" sz="12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6937, 4658, 6077, 5312, 5313, 4963, 7330, 4005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11-22/452r2</a:t>
            </a:r>
            <a:r>
              <a:rPr lang="en-US" sz="1200" b="0" i="1" dirty="0"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8067, 6694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11-22/537r1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and 5497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11-22/388r</a:t>
            </a:r>
            <a:r>
              <a:rPr lang="en-US" sz="1200" b="0" u="sng" dirty="0">
                <a:solidFill>
                  <a:srgbClr val="0563C1"/>
                </a:solidFill>
                <a:cs typeface="Times New Roman" panose="02020603050405020304" pitchFamily="18" charset="0"/>
                <a:hlinkClick r:id="rId6"/>
              </a:rPr>
              <a:t>1</a:t>
            </a:r>
            <a:r>
              <a:rPr lang="en-US" sz="1200" b="0" dirty="0">
                <a:solidFill>
                  <a:srgbClr val="0563C1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200" b="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and </a:t>
            </a:r>
            <a:r>
              <a:rPr lang="en-US" sz="1200" b="0" u="none" strike="noStrike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4300, 5947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11-22/525r1</a:t>
            </a:r>
            <a:r>
              <a:rPr lang="en-US" sz="1200" b="0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b="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Joint ad-hoc conf calls.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7123451"/>
      </p:ext>
    </p:extLst>
  </p:cSld>
  <p:clrMapOvr>
    <a:masterClrMapping/>
  </p:clrMapOvr>
</p:sld>
</file>

<file path=ppt/slides/slide2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330 (Quarantine-1)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a resolution of:</a:t>
            </a:r>
          </a:p>
          <a:p>
            <a:pPr marL="0" indent="0"/>
            <a:r>
              <a:rPr lang="en-US" sz="1200" i="1" dirty="0">
                <a:solidFill>
                  <a:schemeClr val="tx1"/>
                </a:solidFill>
              </a:rPr>
              <a:t>“Rejected -- A proposed resolution for “this CID” was discussed as part of the comment resolutions in “document”, however the group could not reach consensus on a proposed change that would resolve the comment.” </a:t>
            </a:r>
            <a:r>
              <a:rPr lang="en-US" sz="1200" dirty="0">
                <a:solidFill>
                  <a:schemeClr val="tx1"/>
                </a:solidFill>
              </a:rPr>
              <a:t>for “these CIDs” and with referenced “documents” listed below: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7888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11-21/1483r4</a:t>
            </a:r>
            <a:r>
              <a:rPr lang="en-US" sz="1100" b="0" dirty="0">
                <a:solidFill>
                  <a:schemeClr val="tx1"/>
                </a:solidFill>
              </a:rPr>
              <a:t> 							</a:t>
            </a:r>
            <a:r>
              <a:rPr lang="en-US" sz="1100" b="0" i="1" dirty="0">
                <a:solidFill>
                  <a:schemeClr val="tx1"/>
                </a:solidFill>
              </a:rPr>
              <a:t>[1 CID, SP on 10 Feb’22: 25Y, 27N, 26A]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4586, 4587, 5022, 5023, 6525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11-21/1577r3</a:t>
            </a:r>
            <a:r>
              <a:rPr lang="en-US" sz="1100" b="0" dirty="0">
                <a:solidFill>
                  <a:schemeClr val="tx1"/>
                </a:solidFill>
              </a:rPr>
              <a:t>			 	</a:t>
            </a:r>
            <a:r>
              <a:rPr lang="en-US" sz="1100" b="0" i="1" dirty="0">
                <a:solidFill>
                  <a:schemeClr val="tx1"/>
                </a:solidFill>
              </a:rPr>
              <a:t>[5 CIDs, SP on 13 Jan’22: 39Y, 30N, 25A]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6511, 6521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11-21/1686r3</a:t>
            </a:r>
            <a:r>
              <a:rPr lang="en-US" sz="1100" b="0" dirty="0">
                <a:solidFill>
                  <a:schemeClr val="tx1"/>
                </a:solidFill>
              </a:rPr>
              <a:t> 						</a:t>
            </a:r>
            <a:r>
              <a:rPr lang="en-US" sz="1100" b="0" i="1" dirty="0">
                <a:solidFill>
                  <a:schemeClr val="tx1"/>
                </a:solidFill>
              </a:rPr>
              <a:t>[2 CIDs, SP on 7 Feb’22: 16Y, 45N, 22A]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5777, 6624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11-21/2009r0</a:t>
            </a:r>
            <a:r>
              <a:rPr lang="en-US" sz="1100" b="0" dirty="0">
                <a:solidFill>
                  <a:schemeClr val="tx1"/>
                </a:solidFill>
              </a:rPr>
              <a:t> 						</a:t>
            </a:r>
            <a:r>
              <a:rPr lang="en-US" sz="1100" b="0" i="1" dirty="0">
                <a:solidFill>
                  <a:schemeClr val="tx1"/>
                </a:solidFill>
              </a:rPr>
              <a:t>[2 CIDs, SP on 20 Jan’22: 36Y, 32N, 27A]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6105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11-21/2009r0</a:t>
            </a:r>
            <a:r>
              <a:rPr lang="en-US" sz="1100" b="0" dirty="0">
                <a:solidFill>
                  <a:schemeClr val="tx1"/>
                </a:solidFill>
              </a:rPr>
              <a:t>	</a:t>
            </a:r>
            <a:r>
              <a:rPr lang="en-US" sz="1100" b="0" i="1" dirty="0">
                <a:solidFill>
                  <a:schemeClr val="tx1"/>
                </a:solidFill>
              </a:rPr>
              <a:t>						[1 CID, Discussed on 20 Jan’22. No SP was run.]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6636, 5293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11-21/2009r2</a:t>
            </a:r>
            <a:r>
              <a:rPr lang="en-US" sz="1100" b="0" dirty="0">
                <a:solidFill>
                  <a:schemeClr val="tx1"/>
                </a:solidFill>
              </a:rPr>
              <a:t> 						</a:t>
            </a:r>
            <a:r>
              <a:rPr lang="en-US" sz="1100" b="0" i="1" dirty="0">
                <a:solidFill>
                  <a:schemeClr val="tx1"/>
                </a:solidFill>
              </a:rPr>
              <a:t>[2 CIDs, SP on 3 Mar’22: 40Y, 38N, 20A]</a:t>
            </a:r>
          </a:p>
          <a:p>
            <a:pPr marL="285750" marR="0" lvl="0" indent="-28575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Gothic"/>
                <a:cs typeface="+mn-cs"/>
              </a:rPr>
              <a:t>6512, 6544, 6548, 7338 in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Gothic"/>
                <a:cs typeface="+mn-cs"/>
                <a:hlinkClick r:id="rId7"/>
              </a:rPr>
              <a:t>11-21/1718r4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Gothic"/>
                <a:cs typeface="+mn-cs"/>
              </a:rPr>
              <a:t>					</a:t>
            </a:r>
            <a:r>
              <a:rPr kumimoji="0" lang="en-US" sz="11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Gothic"/>
                <a:cs typeface="+mn-cs"/>
              </a:rPr>
              <a:t>[4 CIDs, SP on 14 Feb’22: 10Y, 45N, 21A]</a:t>
            </a:r>
          </a:p>
          <a:p>
            <a:pPr marL="285750" marR="0" lvl="0" indent="-28575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Gothic"/>
                <a:cs typeface="+mn-cs"/>
              </a:rPr>
              <a:t>4016, 6000, 6072 in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Gothic"/>
                <a:cs typeface="+mn-cs"/>
                <a:hlinkClick r:id="rId8"/>
              </a:rPr>
              <a:t>11-21/1176r11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Gothic"/>
                <a:cs typeface="+mn-cs"/>
              </a:rPr>
              <a:t>					</a:t>
            </a:r>
            <a:r>
              <a:rPr kumimoji="0" lang="en-US" sz="11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Gothic"/>
                <a:cs typeface="+mn-cs"/>
              </a:rPr>
              <a:t>[3 CIDs, SP on 14 Feb’22: 31Y, 22N, 25A]</a:t>
            </a:r>
          </a:p>
          <a:p>
            <a:pPr marL="285750" marR="0" lvl="0" indent="-28575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Gothic"/>
                <a:cs typeface="+mn-cs"/>
              </a:rPr>
              <a:t>4041 in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Gothic"/>
                <a:cs typeface="+mn-cs"/>
                <a:hlinkClick r:id="rId9"/>
              </a:rPr>
              <a:t>11-21/386r7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Gothic"/>
                <a:cs typeface="+mn-cs"/>
              </a:rPr>
              <a:t>							</a:t>
            </a:r>
            <a:r>
              <a:rPr kumimoji="0" lang="en-US" sz="11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Gothic"/>
                <a:cs typeface="+mn-cs"/>
              </a:rPr>
              <a:t>[1 CID, SP on 17 Feb’22: 31Y, 22N, 25A]</a:t>
            </a:r>
          </a:p>
          <a:p>
            <a:pPr marL="0" indent="0"/>
            <a:endParaRPr lang="en-US" sz="1100" b="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pPr marL="0" indent="0"/>
            <a:r>
              <a:rPr lang="en-US" sz="1400" i="1" dirty="0"/>
              <a:t>Note: CIDs that have been discussed and for which the group could not reach consensus.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90721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331 (Quarantine-2)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a resolution of:</a:t>
            </a:r>
          </a:p>
          <a:p>
            <a:pPr marL="0" indent="0"/>
            <a:r>
              <a:rPr lang="en-US" sz="1200" i="1" dirty="0">
                <a:solidFill>
                  <a:schemeClr val="tx1"/>
                </a:solidFill>
              </a:rPr>
              <a:t>“Rejected -- A proposed resolution for “this CID” was discussed as part of the comment resolutions in “document”, however the group could not reach consensus on a proposed change that would resolve the comment.” </a:t>
            </a:r>
            <a:r>
              <a:rPr lang="en-US" sz="1200" dirty="0">
                <a:solidFill>
                  <a:schemeClr val="tx1"/>
                </a:solidFill>
              </a:rPr>
              <a:t>for “these CIDs” and with referenced “documents” listed below: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4165, 4166, 5110, 5343, 5344, 6339, 7088, 7089, 7860, 7889, 7938, 7939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11-22/0075r3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sz="1100" b="0" dirty="0">
                <a:solidFill>
                  <a:schemeClr val="tx1"/>
                </a:solidFill>
              </a:rPr>
              <a:t> 										</a:t>
            </a:r>
            <a:r>
              <a:rPr lang="en-US" sz="1100" b="0" i="1" dirty="0">
                <a:solidFill>
                  <a:schemeClr val="tx1"/>
                </a:solidFill>
              </a:rPr>
              <a:t>[12 CIDs, Motion on 14 Mar’22: 88Y, 43N, 47A]</a:t>
            </a:r>
          </a:p>
          <a:p>
            <a:pPr marL="285750" marR="0" lvl="0" indent="-28575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6244, 4038, 4251, 6618, 4399, 5220, 5763, 6613, 6614, 6615, 6616, 6252, 4072, 4400, 6032, 4715 in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3"/>
              </a:rPr>
              <a:t>11-21/1877r8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											</a:t>
            </a:r>
            <a:r>
              <a:rPr kumimoji="0" lang="en-US" sz="11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[16 CIDs, Motion on 14 Mar’22: 89Y, 71N, 32A]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4186, 4811, 5121, 5388, 5902, 6001, 6699, 6973, 7327, 7556, 7557, 7665, 7698, 8078, 8317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11-22/39r3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</a:p>
          <a:p>
            <a:pPr marL="0" indent="0"/>
            <a:r>
              <a:rPr lang="en-US" sz="1100" b="0" i="1" dirty="0">
                <a:solidFill>
                  <a:schemeClr val="tx1"/>
                </a:solidFill>
              </a:rPr>
              <a:t>										[15 CIDs, Motion on Mar 09’22: 87Y, 57N, 46A]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4074, 4075, 4279, 5943, 5992, 6306, 6307, 6609, 6610, 6611, 6612, 6635, 7885, 8043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11-22/184r1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</a:p>
          <a:p>
            <a:pPr marL="0" indent="0"/>
            <a:r>
              <a:rPr lang="en-US" sz="1100" b="0" dirty="0">
                <a:solidFill>
                  <a:schemeClr val="tx1"/>
                </a:solidFill>
              </a:rPr>
              <a:t>  										</a:t>
            </a:r>
            <a:r>
              <a:rPr lang="en-US" sz="1100" b="0" i="1" dirty="0">
                <a:solidFill>
                  <a:schemeClr val="tx1"/>
                </a:solidFill>
              </a:rPr>
              <a:t>[14 CIDs, SP on 9 Mar’22: 39Y, 35N, 27A]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4089, 4161, 4435, 4490, 4784, 6337, 6338, 6745, 7470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11-21/1698r2</a:t>
            </a:r>
            <a:r>
              <a:rPr lang="en-US" sz="1100" b="0" dirty="0">
                <a:solidFill>
                  <a:schemeClr val="tx1"/>
                </a:solidFill>
              </a:rPr>
              <a:t>     </a:t>
            </a:r>
            <a:r>
              <a:rPr lang="en-US" sz="1100" b="0" i="1" dirty="0">
                <a:solidFill>
                  <a:schemeClr val="tx1"/>
                </a:solidFill>
              </a:rPr>
              <a:t>[9 CIDs, Motion on Dec’15’21: 44Y, 58N, 32A 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pPr marL="0" indent="0"/>
            <a:r>
              <a:rPr lang="en-US" sz="1400" i="1" dirty="0"/>
              <a:t>Note: CIDs that have been discussed and for which the group could not reach consensus.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161124"/>
      </p:ext>
    </p:extLst>
  </p:cSld>
  <p:clrMapOvr>
    <a:masterClrMapping/>
  </p:clrMapOvr>
</p:sld>
</file>

<file path=ppt/slides/slide2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332 (Quarantine-3)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a resolution of:</a:t>
            </a:r>
          </a:p>
          <a:p>
            <a:pPr marL="0" indent="0"/>
            <a:r>
              <a:rPr lang="en-US" sz="1200" i="1" dirty="0">
                <a:solidFill>
                  <a:schemeClr val="tx1"/>
                </a:solidFill>
              </a:rPr>
              <a:t>“Rejected -- A proposed resolution for “this CID” was discussed as part of the comment resolutions in “document”, however the group could not reach consensus on a proposed change that would resolve the comment.” </a:t>
            </a:r>
            <a:r>
              <a:rPr lang="en-US" sz="1200" dirty="0">
                <a:solidFill>
                  <a:schemeClr val="tx1"/>
                </a:solidFill>
              </a:rPr>
              <a:t>for “these CIDs” and with referenced “documents” listed below: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5877, 5879, 6356, 6547, 7865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11-21/1913r6</a:t>
            </a:r>
            <a:r>
              <a:rPr lang="en-US" sz="1100" b="0" dirty="0">
                <a:solidFill>
                  <a:schemeClr val="tx1"/>
                </a:solidFill>
              </a:rPr>
              <a:t>				</a:t>
            </a:r>
            <a:r>
              <a:rPr lang="en-US" sz="1100" b="0" i="1" dirty="0">
                <a:solidFill>
                  <a:schemeClr val="tx1"/>
                </a:solidFill>
              </a:rPr>
              <a:t>[5 CIDs, SP on 10 Mar’22: 33Y, 51N, 26A]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4316, 4317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11-22/255r2</a:t>
            </a:r>
            <a:r>
              <a:rPr lang="en-US" sz="1100" b="0" dirty="0">
                <a:solidFill>
                  <a:schemeClr val="tx1"/>
                </a:solidFill>
              </a:rPr>
              <a:t> 						</a:t>
            </a:r>
            <a:r>
              <a:rPr lang="en-US" sz="1100" b="0" i="1" dirty="0">
                <a:solidFill>
                  <a:schemeClr val="tx1"/>
                </a:solidFill>
              </a:rPr>
              <a:t>[2 CIDs, SP on Mar 09’22: 78Y, 45N, 63A]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5112, 5491, 5780, 5851, 6803, 6806, 7065, 7066, 7792, 8054, 8135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11-22/202r6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</a:p>
          <a:p>
            <a:pPr marL="0" indent="0"/>
            <a:r>
              <a:rPr lang="en-US" sz="1100" b="0" i="1" dirty="0">
                <a:solidFill>
                  <a:schemeClr val="tx1"/>
                </a:solidFill>
              </a:rPr>
              <a:t>										[11 CIDs, SP on Mar 23’22: 32Y, 38N, 41A]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4155, 4431, 4785, 4935, 5519, 5953, 6510, 6543, 6780, 7084, 7431, 7432, 7469, 7633, 7634, 7857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11-21/1902r4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sz="1100" b="0" dirty="0">
                <a:solidFill>
                  <a:schemeClr val="tx1"/>
                </a:solidFill>
              </a:rPr>
              <a:t> 										</a:t>
            </a:r>
            <a:r>
              <a:rPr lang="en-US" sz="1100" b="0" i="1" dirty="0">
                <a:solidFill>
                  <a:schemeClr val="tx1"/>
                </a:solidFill>
              </a:rPr>
              <a:t>[16 CIDs, SP on 28 Feb’22: 31Y, 20N, 22A]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6416, 6968, 5949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11-21/1699r5</a:t>
            </a:r>
            <a:r>
              <a:rPr lang="en-US" sz="1100" b="0" dirty="0">
                <a:solidFill>
                  <a:schemeClr val="tx1"/>
                </a:solidFill>
              </a:rPr>
              <a:t> 						</a:t>
            </a:r>
            <a:r>
              <a:rPr lang="en-US" sz="1100" b="0" i="1" dirty="0">
                <a:solidFill>
                  <a:schemeClr val="tx1"/>
                </a:solidFill>
              </a:rPr>
              <a:t>[3 CIDs, SP on Mar 10’22: 52Y, 21N, 28A]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4156, 4433, 4783, 5938, 6412, 6746, 7858, 6948, 4151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11-21/1147r8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</a:p>
          <a:p>
            <a:pPr marL="0" indent="0"/>
            <a:r>
              <a:rPr lang="en-US" sz="1100" b="0" dirty="0">
                <a:solidFill>
                  <a:schemeClr val="tx1"/>
                </a:solidFill>
              </a:rPr>
              <a:t>										</a:t>
            </a:r>
            <a:r>
              <a:rPr lang="en-US" sz="1100" b="0" i="1" dirty="0">
                <a:solidFill>
                  <a:schemeClr val="tx1"/>
                </a:solidFill>
              </a:rPr>
              <a:t>[9 CIDs, SP on Mar 10’22: 33Y, 49N, 16A]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4778, 6408, 6409, 6423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11-21/1224r12</a:t>
            </a:r>
            <a:r>
              <a:rPr lang="en-US" sz="1100" b="0" dirty="0">
                <a:solidFill>
                  <a:schemeClr val="tx1"/>
                </a:solidFill>
              </a:rPr>
              <a:t> 					</a:t>
            </a:r>
            <a:r>
              <a:rPr lang="en-US" sz="1100" b="0" i="1" dirty="0">
                <a:solidFill>
                  <a:schemeClr val="tx1"/>
                </a:solidFill>
              </a:rPr>
              <a:t>[4 CIDs, SP on Mar’10’22: 37Y, 36N, 32A]</a:t>
            </a:r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pPr marL="0" indent="0"/>
            <a:r>
              <a:rPr lang="en-US" sz="1400" i="1" dirty="0"/>
              <a:t>Note: CIDs that have been discussed and for which the group could not reach consensus.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531596"/>
      </p:ext>
    </p:extLst>
  </p:cSld>
  <p:clrMapOvr>
    <a:masterClrMapping/>
  </p:clrMapOvr>
</p:sld>
</file>

<file path=ppt/slides/slide2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333 (Quarantine-4)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a resolution of:</a:t>
            </a:r>
          </a:p>
          <a:p>
            <a:pPr marL="0" indent="0"/>
            <a:r>
              <a:rPr lang="en-US" sz="1200" i="1" dirty="0">
                <a:solidFill>
                  <a:schemeClr val="tx1"/>
                </a:solidFill>
              </a:rPr>
              <a:t>“Rejected -- A proposed resolution for “this CID” was discussed as part of the comment resolutions in “document”, however the group could not reach consensus on a proposed change that would resolve the comment.” </a:t>
            </a:r>
            <a:r>
              <a:rPr lang="en-US" sz="1200" dirty="0">
                <a:solidFill>
                  <a:schemeClr val="tx1"/>
                </a:solidFill>
              </a:rPr>
              <a:t>for “these CIDs” and with referenced “documents” listed below: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6270, 6588, 6589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11-21/1591r3</a:t>
            </a:r>
            <a:r>
              <a:rPr lang="en-US" sz="1100" b="0" dirty="0">
                <a:solidFill>
                  <a:schemeClr val="tx1"/>
                </a:solidFill>
              </a:rPr>
              <a:t> 				</a:t>
            </a:r>
            <a:r>
              <a:rPr lang="en-US" sz="1100" b="0" i="1" dirty="0">
                <a:solidFill>
                  <a:schemeClr val="tx1"/>
                </a:solidFill>
              </a:rPr>
              <a:t>[3 CIDs, Discussed on Dec’13’21. No SP was run.]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8355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21/0287r9</a:t>
            </a:r>
            <a:r>
              <a:rPr lang="en-US" sz="1100" b="0" dirty="0">
                <a:solidFill>
                  <a:schemeClr val="tx1"/>
                </a:solidFill>
              </a:rPr>
              <a:t> 			  	             </a:t>
            </a:r>
            <a:r>
              <a:rPr lang="en-US" sz="1100" b="0" i="1" dirty="0">
                <a:solidFill>
                  <a:schemeClr val="tx1"/>
                </a:solidFill>
              </a:rPr>
              <a:t>[1 CID, Discussed on Dec’21’21. No SP was run.]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5154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21/1327r6</a:t>
            </a:r>
            <a:r>
              <a:rPr lang="en-US" sz="1100" b="0" dirty="0">
                <a:solidFill>
                  <a:schemeClr val="tx1"/>
                </a:solidFill>
              </a:rPr>
              <a:t> 					</a:t>
            </a:r>
            <a:r>
              <a:rPr lang="en-US" sz="1100" b="0" i="1" dirty="0">
                <a:solidFill>
                  <a:schemeClr val="tx1"/>
                </a:solidFill>
              </a:rPr>
              <a:t>[1 CID, Discussed on Dec’21’21 and Feb’17’22. No SP was run.]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4823, 5964, 6073, 6980,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11-21/1509r2</a:t>
            </a:r>
            <a:r>
              <a:rPr lang="en-US" sz="1100" b="0" dirty="0">
                <a:solidFill>
                  <a:schemeClr val="tx1"/>
                </a:solidFill>
              </a:rPr>
              <a:t>  	</a:t>
            </a:r>
            <a:r>
              <a:rPr lang="en-US" sz="1100" b="0" i="1" dirty="0">
                <a:solidFill>
                  <a:schemeClr val="tx1"/>
                </a:solidFill>
              </a:rPr>
              <a:t> 		[4 CIDs, Discussed on Feb’24’22. No SP was run.]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4262, 6012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11-21/1533r2</a:t>
            </a:r>
            <a:r>
              <a:rPr lang="en-US" sz="1100" b="0" dirty="0">
                <a:solidFill>
                  <a:schemeClr val="tx1"/>
                </a:solidFill>
              </a:rPr>
              <a:t> 				</a:t>
            </a:r>
            <a:r>
              <a:rPr lang="en-US" sz="1100" b="0" i="1" dirty="0">
                <a:solidFill>
                  <a:schemeClr val="tx1"/>
                </a:solidFill>
              </a:rPr>
              <a:t>[2 CIDs, Discussed on Feb’09’22. No SP was run.]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5038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11-21/1562r8</a:t>
            </a:r>
            <a:r>
              <a:rPr lang="en-US" sz="1100" b="0" dirty="0">
                <a:solidFill>
                  <a:schemeClr val="tx1"/>
                </a:solidFill>
              </a:rPr>
              <a:t> 					</a:t>
            </a:r>
            <a:r>
              <a:rPr lang="en-US" sz="1100" b="0" i="1" dirty="0">
                <a:solidFill>
                  <a:schemeClr val="tx1"/>
                </a:solidFill>
              </a:rPr>
              <a:t>[1 CID, Discussed on Jan’10’22. No SP was run.]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6946 in </a:t>
            </a:r>
            <a:r>
              <a:rPr lang="en-US" sz="1100" b="0" dirty="0">
                <a:solidFill>
                  <a:srgbClr val="FF0000"/>
                </a:solidFill>
                <a:hlinkClick r:id="rId8"/>
              </a:rPr>
              <a:t>11-21/1706r2</a:t>
            </a:r>
            <a:r>
              <a:rPr lang="en-US" sz="1100" b="0" dirty="0">
                <a:solidFill>
                  <a:srgbClr val="FF0000"/>
                </a:solidFill>
              </a:rPr>
              <a:t>					</a:t>
            </a:r>
            <a:r>
              <a:rPr lang="en-US" sz="1100" b="0" i="1" dirty="0">
                <a:solidFill>
                  <a:schemeClr val="tx1"/>
                </a:solidFill>
              </a:rPr>
              <a:t>[1 CID , Discussed on Jan’27’22. No SP was run.]</a:t>
            </a:r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pPr marL="0" indent="0"/>
            <a:r>
              <a:rPr lang="en-US" sz="1400" i="1" dirty="0"/>
              <a:t>Note: CIDs that have been discussed and for which the group could not reach consensus.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8281512"/>
      </p:ext>
    </p:extLst>
  </p:cSld>
  <p:clrMapOvr>
    <a:masterClrMapping/>
  </p:clrMapOvr>
</p:sld>
</file>

<file path=ppt/slides/slide2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334 (Quarantine-5)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a resolution of:</a:t>
            </a:r>
          </a:p>
          <a:p>
            <a:pPr marL="0" indent="0"/>
            <a:r>
              <a:rPr lang="en-US" sz="1200" i="1" dirty="0">
                <a:solidFill>
                  <a:schemeClr val="tx1"/>
                </a:solidFill>
              </a:rPr>
              <a:t>“Rejected -- A proposed resolution for “this CID” was discussed as part of the comment resolutions in “document”, however the group could not reach consensus on a proposed change that would resolve the comment.” </a:t>
            </a:r>
            <a:r>
              <a:rPr lang="en-US" sz="1200" dirty="0">
                <a:solidFill>
                  <a:schemeClr val="tx1"/>
                </a:solidFill>
              </a:rPr>
              <a:t>for “these CIDs” and with referenced “documents” listed below: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4823, 5964, 6073, and 6980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11-21/1509r2</a:t>
            </a:r>
            <a:r>
              <a:rPr lang="en-US" sz="1200" b="0" dirty="0">
                <a:solidFill>
                  <a:schemeClr val="tx1"/>
                </a:solidFill>
              </a:rPr>
              <a:t>  		</a:t>
            </a:r>
            <a:r>
              <a:rPr lang="en-US" sz="1200" b="0" i="1" dirty="0">
                <a:solidFill>
                  <a:schemeClr val="tx1"/>
                </a:solidFill>
              </a:rPr>
              <a:t>[4 CIDs, Discussed on Feb’24’22. No SP was run.]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4119, 5726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21/1601r5</a:t>
            </a:r>
            <a:r>
              <a:rPr lang="en-US" sz="1200" b="0" dirty="0">
                <a:solidFill>
                  <a:schemeClr val="tx1"/>
                </a:solidFill>
              </a:rPr>
              <a:t> 					</a:t>
            </a:r>
            <a:r>
              <a:rPr lang="en-US" sz="1200" b="0" i="1" dirty="0">
                <a:solidFill>
                  <a:schemeClr val="tx1"/>
                </a:solidFill>
              </a:rPr>
              <a:t> [2 CIDs, Discussed on Jan’24’22. No SP was run.]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6266, 6268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21/1713r1</a:t>
            </a:r>
            <a:r>
              <a:rPr lang="en-US" sz="1200" b="0" dirty="0">
                <a:solidFill>
                  <a:schemeClr val="tx1"/>
                </a:solidFill>
              </a:rPr>
              <a:t> 					 </a:t>
            </a:r>
            <a:r>
              <a:rPr lang="en-US" sz="1200" b="0" i="1" dirty="0">
                <a:solidFill>
                  <a:schemeClr val="tx1"/>
                </a:solidFill>
              </a:rPr>
              <a:t>[2 CIDs, Discussed on Dec’07’21. No SP was run.]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4737, 4821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21/1731r3</a:t>
            </a:r>
            <a:r>
              <a:rPr lang="en-US" sz="1200" b="0" dirty="0">
                <a:solidFill>
                  <a:schemeClr val="tx1"/>
                </a:solidFill>
              </a:rPr>
              <a:t> 					 </a:t>
            </a:r>
            <a:r>
              <a:rPr lang="en-US" sz="1200" b="0" i="1" dirty="0">
                <a:solidFill>
                  <a:schemeClr val="tx1"/>
                </a:solidFill>
              </a:rPr>
              <a:t>[2 CIDs, Discussed on Dec’08’21. No SP was run.]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4318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11-21/1778r2</a:t>
            </a:r>
            <a:r>
              <a:rPr lang="en-US" sz="1200" b="0" dirty="0">
                <a:solidFill>
                  <a:schemeClr val="tx1"/>
                </a:solidFill>
              </a:rPr>
              <a:t> 					 </a:t>
            </a:r>
            <a:r>
              <a:rPr lang="en-US" sz="1200" b="0" i="1" dirty="0">
                <a:solidFill>
                  <a:schemeClr val="tx1"/>
                </a:solidFill>
              </a:rPr>
              <a:t>[1 CID, Discussed on Feb’16’22. No SP was run.]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5267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21/1786r1</a:t>
            </a:r>
            <a:r>
              <a:rPr lang="en-US" sz="1200" b="0" dirty="0">
                <a:solidFill>
                  <a:schemeClr val="tx1"/>
                </a:solidFill>
              </a:rPr>
              <a:t> 						 </a:t>
            </a:r>
            <a:r>
              <a:rPr lang="en-US" sz="1200" b="0" i="1" dirty="0">
                <a:solidFill>
                  <a:schemeClr val="tx1"/>
                </a:solidFill>
              </a:rPr>
              <a:t>[1 CID, Discussed on Dec’07’21 &amp; Jan’20’22. No SP was run.]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CIDs that have been discussed and for which the group could not reach consensus.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3109721"/>
      </p:ext>
    </p:extLst>
  </p:cSld>
  <p:clrMapOvr>
    <a:masterClrMapping/>
  </p:clrMapOvr>
</p:sld>
</file>

<file path=ppt/slides/slide2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335 (Quarantine-6)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a resolution of:</a:t>
            </a:r>
          </a:p>
          <a:p>
            <a:pPr marL="0" indent="0"/>
            <a:r>
              <a:rPr lang="en-US" sz="1200" i="1" dirty="0">
                <a:solidFill>
                  <a:schemeClr val="tx1"/>
                </a:solidFill>
              </a:rPr>
              <a:t>“Rejected -- A proposed resolution for “this CID” was discussed as part of the comment resolutions in “document”, however the group could not reach consensus on a proposed change that would resolve the comment.” </a:t>
            </a:r>
            <a:r>
              <a:rPr lang="en-US" sz="1200" dirty="0">
                <a:solidFill>
                  <a:schemeClr val="tx1"/>
                </a:solidFill>
              </a:rPr>
              <a:t>for “these CIDs” and with referenced “documents” listed below: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4121, 4779, 4780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21/1802r3</a:t>
            </a:r>
            <a:r>
              <a:rPr lang="en-US" sz="1100" b="0" dirty="0">
                <a:solidFill>
                  <a:schemeClr val="tx1"/>
                </a:solidFill>
              </a:rPr>
              <a:t>  				            </a:t>
            </a:r>
            <a:r>
              <a:rPr lang="en-US" sz="1100" b="0" i="1" dirty="0">
                <a:solidFill>
                  <a:schemeClr val="tx1"/>
                </a:solidFill>
              </a:rPr>
              <a:t>[3 CIDs, Discussed on Dec’13’21. No SP was run.]</a:t>
            </a:r>
            <a:endParaRPr lang="en-US" sz="11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8197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21/1808r1</a:t>
            </a:r>
            <a:r>
              <a:rPr lang="en-US" sz="1100" b="0" dirty="0">
                <a:solidFill>
                  <a:schemeClr val="tx1"/>
                </a:solidFill>
              </a:rPr>
              <a:t>  						            </a:t>
            </a:r>
            <a:r>
              <a:rPr lang="en-US" sz="1100" b="0" i="1" dirty="0">
                <a:solidFill>
                  <a:schemeClr val="tx1"/>
                </a:solidFill>
              </a:rPr>
              <a:t>[1 CID, Discussed on Dec’16’21. No SP was run.]</a:t>
            </a:r>
            <a:endParaRPr lang="en-US" sz="11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4022, 4736, 5133, 5956, 5957, 6540, 6638, 6667, 8178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21/1894r2</a:t>
            </a:r>
            <a:r>
              <a:rPr lang="en-US" sz="1100" b="0" i="1" dirty="0">
                <a:solidFill>
                  <a:schemeClr val="tx1"/>
                </a:solidFill>
              </a:rPr>
              <a:t>[9 CIDs, Discussed on Jan’6’22 &amp; Jan‘10’22. No SP was run.]</a:t>
            </a:r>
            <a:endParaRPr lang="en-US" sz="11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5157, 6643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21/1898r7</a:t>
            </a:r>
            <a:r>
              <a:rPr lang="en-US" sz="1100" b="0" dirty="0">
                <a:solidFill>
                  <a:schemeClr val="tx1"/>
                </a:solidFill>
              </a:rPr>
              <a:t>  					           </a:t>
            </a:r>
            <a:r>
              <a:rPr lang="en-US" sz="1100" b="0" i="1" dirty="0">
                <a:solidFill>
                  <a:schemeClr val="tx1"/>
                </a:solidFill>
              </a:rPr>
              <a:t>[2 CIDs, Discussed on Dec’9’21 &amp; Dec 20’21. No SP was run.]</a:t>
            </a:r>
            <a:endParaRPr lang="en-US" sz="11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5980, 6726, 7436, 7457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11-21/1899r0</a:t>
            </a:r>
            <a:r>
              <a:rPr lang="en-US" sz="1100" b="0" dirty="0">
                <a:solidFill>
                  <a:schemeClr val="tx1"/>
                </a:solidFill>
              </a:rPr>
              <a:t>  			           </a:t>
            </a:r>
            <a:r>
              <a:rPr lang="en-US" sz="1100" b="0" i="1" dirty="0">
                <a:solidFill>
                  <a:schemeClr val="tx1"/>
                </a:solidFill>
              </a:rPr>
              <a:t>[4 CIDs, Discussed on Jan’10’22. No SP was run.]</a:t>
            </a:r>
            <a:endParaRPr lang="en-US" sz="11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6101, 7891 in 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21/1978r1</a:t>
            </a:r>
            <a:r>
              <a:rPr lang="en-US" sz="1100" b="0" dirty="0">
                <a:solidFill>
                  <a:schemeClr val="tx1"/>
                </a:solidFill>
              </a:rPr>
              <a:t>  					           </a:t>
            </a:r>
            <a:r>
              <a:rPr lang="en-US" sz="1100" b="0" i="1" dirty="0">
                <a:solidFill>
                  <a:schemeClr val="tx1"/>
                </a:solidFill>
              </a:rPr>
              <a:t>[2 CIDs, Discussed on Dec’16’22. No SP was run.]</a:t>
            </a:r>
            <a:endParaRPr lang="en-US" sz="11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5447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22/0285r0</a:t>
            </a:r>
            <a:r>
              <a:rPr lang="en-US" sz="1100" b="0" dirty="0">
                <a:solidFill>
                  <a:schemeClr val="tx1"/>
                </a:solidFill>
              </a:rPr>
              <a:t>  					</a:t>
            </a:r>
            <a:r>
              <a:rPr lang="en-US" sz="1100" b="0">
                <a:solidFill>
                  <a:schemeClr val="tx1"/>
                </a:solidFill>
              </a:rPr>
              <a:t>	           </a:t>
            </a:r>
            <a:r>
              <a:rPr lang="en-US" sz="1100" b="0" i="1">
                <a:solidFill>
                  <a:schemeClr val="tx1"/>
                </a:solidFill>
              </a:rPr>
              <a:t>[</a:t>
            </a:r>
            <a:r>
              <a:rPr lang="en-US" sz="1100" b="0" i="1" dirty="0">
                <a:solidFill>
                  <a:schemeClr val="tx1"/>
                </a:solidFill>
              </a:rPr>
              <a:t>1 CID, Discussed on Feb’16’22. No SP was run.]</a:t>
            </a:r>
            <a:endParaRPr lang="en-US" sz="11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CIDs that have been discussed and for which the group could not reach consensus.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3248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Electronic Plenary: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https://mentor.ieee.org/802.11/dcn/21/11-21-0436-0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-00be-march-2021-meeting-minutes.docx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March-May: 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https://mentor.ieee.org/802.11/dcn/21/11-21-0539-0</a:t>
            </a:r>
            <a:r>
              <a:rPr lang="en-US" sz="18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-00be-mar-may-tgbe-teleconference-minutes.docx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49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634</a:t>
            </a:r>
            <a:r>
              <a:rPr lang="pt-BR" sz="14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Ross Jian Yu				Second: Jianhan Liu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Ross Jian Yu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</a:t>
            </a:r>
          </a:p>
          <a:p>
            <a:pPr marL="0" indent="0"/>
            <a:r>
              <a:rPr lang="en-US" sz="1600" dirty="0"/>
              <a:t>Move: Yan Xin				Second: Rui Cao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2294, 1858, 1859, 1034, 2149, 1861, 2831, 1833, 1860, 2586, 2183, 1799, 1035, 2451, 1036, 1050, 1778, 2165, 1864, 1919, 3315, 1184, 1185, 2866, 3335, 2309, 2964, 2472, 2296, 2868, 3021, 3212, 3369, 3370, 1005, 1896, 3016, </a:t>
            </a:r>
            <a:r>
              <a:rPr lang="en-US" sz="1400" u="sng" dirty="0">
                <a:solidFill>
                  <a:srgbClr val="FF0000"/>
                </a:solidFill>
              </a:rPr>
              <a:t>1862, 2167</a:t>
            </a:r>
            <a:r>
              <a:rPr lang="en-US" sz="1400" dirty="0"/>
              <a:t>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3240,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2160, 2857, 1732, 1834, 2164, 3247, </a:t>
            </a:r>
            <a:r>
              <a:rPr lang="en-US" sz="1400" u="sng" dirty="0">
                <a:solidFill>
                  <a:srgbClr val="FF0000"/>
                </a:solidFill>
              </a:rPr>
              <a:t>1905, 2587</a:t>
            </a:r>
            <a:r>
              <a:rPr lang="en-US" sz="1400" dirty="0"/>
              <a:t> in </a:t>
            </a:r>
            <a:r>
              <a:rPr lang="en-US" sz="14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301r5</a:t>
            </a:r>
            <a:r>
              <a:rPr lang="en-US" sz="1400" dirty="0"/>
              <a:t> </a:t>
            </a:r>
            <a:r>
              <a:rPr lang="en-US" sz="1400" i="1" dirty="0"/>
              <a:t>[</a:t>
            </a:r>
            <a:r>
              <a:rPr lang="en-US" sz="1400" i="1" u="sng" dirty="0">
                <a:solidFill>
                  <a:srgbClr val="FF0000"/>
                </a:solidFill>
              </a:rPr>
              <a:t>8</a:t>
            </a:r>
            <a:r>
              <a:rPr lang="en-US" sz="14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Rojan Chitrakar				Second: Subir Das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</a:t>
            </a:r>
            <a:r>
              <a:rPr lang="en-US" sz="1400" strike="sngStrike" dirty="0">
                <a:solidFill>
                  <a:srgbClr val="FF0000"/>
                </a:solidFill>
              </a:rPr>
              <a:t>1001,</a:t>
            </a:r>
            <a:r>
              <a:rPr lang="en-US" sz="1400" dirty="0">
                <a:solidFill>
                  <a:schemeClr val="tx1"/>
                </a:solidFill>
              </a:rPr>
              <a:t>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</a:t>
            </a:r>
            <a:r>
              <a:rPr lang="en-US" sz="1400" u="sng" dirty="0">
                <a:solidFill>
                  <a:srgbClr val="FF0000"/>
                </a:solidFill>
              </a:rPr>
              <a:t>7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Ming Gan				Second: Stephen Palm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</a:t>
            </a:r>
            <a:r>
              <a:rPr lang="en-US" sz="1200" u="sng" dirty="0">
                <a:solidFill>
                  <a:srgbClr val="FF0000"/>
                </a:solidFill>
              </a:rPr>
              <a:t>, 1602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</a:t>
            </a:r>
            <a:r>
              <a:rPr lang="en-US" sz="1200" i="1" u="sng" dirty="0">
                <a:solidFill>
                  <a:srgbClr val="FF0000"/>
                </a:solidFill>
              </a:rPr>
              <a:t>10</a:t>
            </a:r>
            <a:r>
              <a:rPr lang="en-US" sz="1200" i="1" dirty="0">
                <a:solidFill>
                  <a:schemeClr val="tx1"/>
                </a:solidFill>
              </a:rPr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Jianhan Liu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George Cherian				Second: Edward Au</a:t>
            </a:r>
          </a:p>
          <a:p>
            <a:pPr marL="0" indent="0"/>
            <a:r>
              <a:rPr lang="en-US" sz="1600" dirty="0"/>
              <a:t>Discussion: Some discussion on the revision number.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5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0768-3789-4DE5-98B9-7412B564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48961-A3F2-40B1-BD12-46922D4C9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1729, 1806, 2488, 1904, 1941, 2247, 2546, 3246 in </a:t>
            </a:r>
            <a:r>
              <a:rPr lang="en-US" sz="18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11/21-573r8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Guogang Huang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82Y, 30N, 46A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75Y, 30N, 46A (fails). </a:t>
            </a:r>
          </a:p>
          <a:p>
            <a:pPr marL="0" indent="0"/>
            <a:br>
              <a:rPr lang="en-US" sz="1800" i="1" dirty="0"/>
            </a:br>
            <a:r>
              <a:rPr lang="en-US" sz="1800" i="1" dirty="0"/>
              <a:t>Note: The number of CCFSes in this document is 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i="1" dirty="0">
                <a:solidFill>
                  <a:schemeClr val="tx1"/>
                </a:solidFill>
              </a:rPr>
              <a:t>. SP result: y, n, 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0CA55-AC0F-4E3E-B8E2-A38F2F743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1A676-184E-4F05-BEAC-BDE60E824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5B26B3-2157-43AA-B942-8C01778E7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290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F048-7CB9-4D80-AF5B-C394E742E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92873-3B5F-4E44-B3D6-C47DF8C2D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1650, 2003, 2012 in </a:t>
            </a:r>
            <a:r>
              <a:rPr lang="en-US" sz="2000" b="0" dirty="0">
                <a:hlinkClick r:id="rId2"/>
              </a:rPr>
              <a:t>11/21-663r4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/>
            <a:r>
              <a:rPr lang="en-US" sz="2000" dirty="0"/>
              <a:t>Move: Jason Guo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86Y, 34N, 44A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80Y, 33N, 44A (fails)</a:t>
            </a:r>
          </a:p>
          <a:p>
            <a:endParaRPr lang="en-US" sz="2000" dirty="0"/>
          </a:p>
          <a:p>
            <a:r>
              <a:rPr lang="en-US" sz="2000" i="1" dirty="0"/>
              <a:t>Note: No SP ran yet.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C9781-A128-4215-85DC-F5D76397C3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6B2BA-4346-4277-9E18-97F7548D2F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669002-C25A-4F59-82EF-9DCD9DC1F2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95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1432, 1697, 2135, 2136, 2153, 2302, 2341, 2342, 3149, 3256, 3322, 3387 in </a:t>
            </a:r>
            <a:r>
              <a:rPr lang="en-US" sz="1800" b="0" dirty="0">
                <a:hlinkClick r:id="rId2"/>
              </a:rPr>
              <a:t>11/21-612r5</a:t>
            </a:r>
            <a:r>
              <a:rPr lang="en-US" sz="1800" b="0" dirty="0"/>
              <a:t> </a:t>
            </a:r>
            <a:r>
              <a:rPr lang="en-US" sz="1800" b="0" i="1" dirty="0"/>
              <a:t>[12 CIDs]</a:t>
            </a:r>
            <a:endParaRPr lang="en-US" sz="18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Minyoung Park				Second: Rojan Chitrakar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Preliminary Result: 103Y, 17N, 31A (preliminary passes)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99Y, 17N, 30A (passes).</a:t>
            </a:r>
          </a:p>
          <a:p>
            <a:endParaRPr lang="en-US" sz="1800" dirty="0"/>
          </a:p>
          <a:p>
            <a:r>
              <a:rPr lang="en-US" sz="1800" i="1" dirty="0"/>
              <a:t>Note: SP result 34y, 38n, 31a.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842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1176, 1177, 1178, 1434, 1700, 1701, 2100, 2101, 2194, 2209, 2711, 2980, 3033, 3034, 3035, 3036, 3140, 3146, 3147, 3389, 3390, 3391, 3428 in </a:t>
            </a:r>
            <a:r>
              <a:rPr lang="en-US" sz="1600" b="0" dirty="0">
                <a:hlinkClick r:id="rId2"/>
              </a:rPr>
              <a:t>11/21-558r12</a:t>
            </a:r>
            <a:r>
              <a:rPr lang="en-US" sz="1600" b="0" dirty="0"/>
              <a:t> </a:t>
            </a:r>
            <a:r>
              <a:rPr lang="en-US" sz="1600" b="0" i="1" dirty="0"/>
              <a:t>[23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Note: The last paragraph that was stricken out- undo the change (i.e., keep it)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George Cherian		Second: Matthew Fischer</a:t>
            </a:r>
          </a:p>
          <a:p>
            <a:pPr marL="0" indent="0"/>
            <a:r>
              <a:rPr lang="en-US" sz="1800" dirty="0"/>
              <a:t>Discussion: One objection.</a:t>
            </a:r>
            <a:endParaRPr lang="en-US" sz="1800" b="0" dirty="0"/>
          </a:p>
          <a:p>
            <a:r>
              <a:rPr lang="en-US" sz="1800" dirty="0"/>
              <a:t>Preliminary Result: 91Y, 20N, 42A (preliminary passes).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87Y, 20N, 40A (passes).</a:t>
            </a:r>
          </a:p>
          <a:p>
            <a:endParaRPr lang="en-US" sz="1800" dirty="0"/>
          </a:p>
          <a:p>
            <a:r>
              <a:rPr lang="en-US" sz="1800" i="1" dirty="0"/>
              <a:t>Note: Result: 30y,18n,31a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3270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4507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136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1120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9838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7063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7A78D-0642-40E5-A789-64336A36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Phase motions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A6C78C-3A11-4B76-B451-7F3CF59E5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E228F-ACC6-44D1-81E0-2FC47C7775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CC4C-2CE7-4511-BD28-6B4D52AED8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17554-6E90-4452-8F8C-BDF2B2205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9642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335r12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268r8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160r1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5"/>
              </a:rPr>
              <a:t>755r4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778r2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Matthew Fischer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0743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1244, 1254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754r1</a:t>
            </a:r>
            <a:r>
              <a:rPr lang="en-US" sz="1400" dirty="0">
                <a:solidFill>
                  <a:schemeClr val="tx1"/>
                </a:solidFill>
              </a:rPr>
              <a:t> 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3165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786r3</a:t>
            </a:r>
            <a:r>
              <a:rPr lang="en-US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2215 in </a:t>
            </a:r>
            <a:r>
              <a:rPr lang="en-US" sz="1400" dirty="0">
                <a:hlinkClick r:id="rId4"/>
              </a:rPr>
              <a:t>683r5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1709, 2171 in </a:t>
            </a:r>
            <a:r>
              <a:rPr lang="en-US" sz="1400" dirty="0">
                <a:hlinkClick r:id="rId5"/>
              </a:rPr>
              <a:t>555r7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 Xin				Second: Chunyu Hu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11-21/706r3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sz="2000" dirty="0"/>
              <a:t>Move: Sigurd Schelstraete				Second: Stephen McCann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128Y, 0N, 22A (passes).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123Y, 0N, 21A (Passes).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572r9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5, #MAC Fix 6, #MAC Fix 7, #MAC Fix </a:t>
            </a:r>
            <a:r>
              <a:rPr lang="en-US" sz="1400" dirty="0"/>
              <a:t>8, #MAC Fix 9, </a:t>
            </a:r>
            <a:endParaRPr lang="en-US" sz="1400" b="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Ming Gan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no submissions.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7716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572r11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10, </a:t>
            </a:r>
            <a:r>
              <a:rPr lang="en-US" sz="1400" dirty="0"/>
              <a:t>#MAC Fix 11, #MAC Fix 14, #MAC Fix 15, #MAC Fix 16, #MAC Fix 17, #MAC Fix 18. </a:t>
            </a:r>
            <a:endParaRPr lang="en-US" sz="1400" b="0" dirty="0"/>
          </a:p>
          <a:p>
            <a:pPr>
              <a:buFontTx/>
              <a:buChar char="-"/>
            </a:pPr>
            <a:r>
              <a:rPr lang="en-US" sz="1200" b="0" dirty="0">
                <a:solidFill>
                  <a:schemeClr val="tx1"/>
                </a:solidFill>
              </a:rPr>
              <a:t>TGbe editor: If another motion ran today solves the same TBD then that resolution has precedence.</a:t>
            </a:r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Rojan Chitrakar				Second: Edward Au</a:t>
            </a:r>
          </a:p>
          <a:p>
            <a:pPr marL="0" indent="0"/>
            <a:r>
              <a:rPr lang="en-US" sz="1600" dirty="0"/>
              <a:t>Discussion: There are two 18s. Fixed. 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a submission, but that submission did not receive majority support/failed motion. Essentially this is plan B to not have any explicit TBDs in D1.0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6372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3575-B893-4CEF-962B-60A97860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824CD-60FB-482A-A9A6-7ABCCFEB2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This Page is intentionally left blank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4078B-AFF6-456C-A856-2B3B82B5D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DB4F-CDAF-4A57-A05A-B936CF2A6E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3D6A7D-CDA1-44E6-B5C2-79C9BBAF4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8935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Move to instruct the TGbe Editor to create IEEE802.11be D1.0 draft after incorporating the approved changes to IEEE802.11be D0.4, as specified in </a:t>
            </a:r>
            <a:r>
              <a:rPr lang="en-US" sz="1800" dirty="0">
                <a:solidFill>
                  <a:schemeClr val="tx1"/>
                </a:solidFill>
              </a:rPr>
              <a:t>Motions 166 to 187 (motions with numerical values), in Motions during the May 2021 Electronic Interim</a:t>
            </a:r>
            <a:endParaRPr lang="en-US" sz="1800" dirty="0"/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pPr marL="0" indent="0"/>
            <a:r>
              <a:rPr lang="en-US" sz="1800" dirty="0"/>
              <a:t>Discussion: Some clarifications.</a:t>
            </a:r>
            <a:endParaRPr lang="en-US" sz="1800" b="0" dirty="0"/>
          </a:p>
          <a:p>
            <a:r>
              <a:rPr lang="en-US" sz="1800" dirty="0"/>
              <a:t>Preliminary Result: 136Y, 8N, 17A (passes)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133Y, 8N, 17A (passes)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071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 to authorize the TGbe chair to request a 30-day Working Group Technical Letter Ballot asking the question “Understanding that development of features for P802.11be is ongoing, are the features that are defined in P802.11be D1.0 complete?”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Note: This is not a ballot to forward to IEEE SA and does not affect voting rights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 by Alfred Asterjadhi on behalf of TGbe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TGbe: Moved by Stephen Palm, Seconded by Subir Das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Preliminary TGbe vote: 134Y, 12N, 16A (passes).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TGbe vote: 129Y, 12N, 16A (passes).</a:t>
            </a:r>
            <a:endParaRPr lang="en-US" sz="18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Moved:,  Seconded:, Result: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929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09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67854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696r2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893r1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Rojan Chitrakar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3853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1439, 1501, 1502, 1509, 1510, 1511, 1512, 1514, 1757, 1772, 1797, 2211, 2142, 2434, 2435, 2718, 2740, 2741, 3141, 3142, 3143, 3145, 3205, 3323, 3399, 1507, 1703, 3398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514r10</a:t>
            </a:r>
            <a:r>
              <a:rPr lang="en-US" sz="1200" dirty="0">
                <a:solidFill>
                  <a:schemeClr val="tx1"/>
                </a:solidFill>
              </a:rPr>
              <a:t> [28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2324, 2600, 1693, 3254, 1073, 1074, 1203, 1428, 1429, 1430, 1431, 1658, 1694, 1754, 2191, 2197, 2749, 2874, 2875, 2911, 2912, 3320, 2132, 2166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481r5</a:t>
            </a:r>
            <a:r>
              <a:rPr lang="en-US" sz="1200" dirty="0">
                <a:solidFill>
                  <a:schemeClr val="tx1"/>
                </a:solidFill>
              </a:rPr>
              <a:t> [24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1096, 2275, 1095, 2292, 2540, 1819 and the discussion items B and C in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255r6</a:t>
            </a:r>
            <a:r>
              <a:rPr lang="en-US" sz="1200" dirty="0">
                <a:solidFill>
                  <a:schemeClr val="tx1"/>
                </a:solidFill>
              </a:rPr>
              <a:t> [6 CID].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1053, 1784, 1785, 3252, 1055, 2251, 2316, 2317, 3243, 1443, 1677, 1711, 1812, 2477, 2088, 2377, 2424, 3251, 3025, 1783, 2127, 2899, 2475, 2593, 1805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390r2</a:t>
            </a:r>
            <a:r>
              <a:rPr lang="en-US" sz="1200" dirty="0">
                <a:solidFill>
                  <a:schemeClr val="tx1"/>
                </a:solidFill>
              </a:rPr>
              <a:t> [25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2920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462r9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  <a:endParaRPr lang="en-US" sz="1200" dirty="0">
              <a:solidFill>
                <a:srgbClr val="FF0000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2849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493r1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Stephen </a:t>
            </a:r>
            <a:r>
              <a:rPr lang="en-US" sz="1400" dirty="0" err="1"/>
              <a:t>Mccann</a:t>
            </a:r>
            <a:endParaRPr lang="en-US" sz="1400" dirty="0"/>
          </a:p>
          <a:p>
            <a:pPr marL="0" indent="0"/>
            <a:r>
              <a:rPr lang="en-US" sz="1400" dirty="0"/>
              <a:t>Discussion: 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052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206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1106, 1719, 2234, 2243, 2260, 2559, 2560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299r7</a:t>
            </a:r>
            <a:r>
              <a:rPr lang="en-US" sz="1200" dirty="0">
                <a:solidFill>
                  <a:schemeClr val="tx1"/>
                </a:solidFill>
              </a:rPr>
              <a:t> [7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Rojan Chitrakar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47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above Table 9-29j4 – The disregard bits are set to all 1s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Ron Porat			Second: Bin Tian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59Y, 52N, 36A (fails)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59Y, 51N, 32A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36998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to 9.3.1.22.1.3 (above Table 9-29j4):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Bits B25-B30, B32-B36 of the Special User Info field are set to ‘0 1 1 1 1 0 1 1 0 1 1’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Shimi Shilo			Second: Yan Xin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65Y, 66N, 32A (fails) 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62Y, 66N, 31A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544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80r9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Ross Jian Yu</a:t>
            </a:r>
          </a:p>
          <a:p>
            <a:pPr marL="0" indent="0"/>
            <a:r>
              <a:rPr lang="en-US" sz="1600" dirty="0"/>
              <a:t>Discussion: Brief overview provided by author.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proposed draft text (PDTs) that obtained ≥ 75% support during the straw poll phase and that have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3922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30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76218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916r1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907r1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886r3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Xiaogang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1139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1977 in </a:t>
            </a:r>
            <a:r>
              <a:rPr lang="en-US" sz="1200" b="0" dirty="0">
                <a:hlinkClick r:id="rId2"/>
              </a:rPr>
              <a:t>340r11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1083, 1175, 1215, 1433, 1660, 1698, 1699, 1794, 1821, 2116, 2138, 2553, 2748, 3409 in </a:t>
            </a:r>
            <a:r>
              <a:rPr lang="en-US" sz="1200" b="0" dirty="0">
                <a:hlinkClick r:id="rId3"/>
              </a:rPr>
              <a:t>498r4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1809, 2368 in </a:t>
            </a:r>
            <a:r>
              <a:rPr lang="en-US" sz="1200" b="0" dirty="0">
                <a:hlinkClick r:id="rId4"/>
              </a:rPr>
              <a:t>544r0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2277, 2278, 3241, 2078, 2080, 2077, 2079, 2076, 2081 in </a:t>
            </a:r>
            <a:r>
              <a:rPr lang="en-US" sz="1200" b="0" dirty="0">
                <a:hlinkClick r:id="rId5"/>
              </a:rPr>
              <a:t>423r1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1195, 1444, 1882, 2516, 3379, 1497, 1001 in </a:t>
            </a:r>
            <a:r>
              <a:rPr lang="en-US" sz="1200" b="0" dirty="0">
                <a:hlinkClick r:id="rId6"/>
              </a:rPr>
              <a:t>480r5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George Cherian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24621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211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1664, 2825, 2883 in </a:t>
            </a:r>
            <a:r>
              <a:rPr lang="en-US" sz="1200" b="0" dirty="0">
                <a:hlinkClick r:id="rId2"/>
              </a:rPr>
              <a:t>434r1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1013, 1237, 1900, 2510, 2848, 3012 in </a:t>
            </a:r>
            <a:r>
              <a:rPr lang="en-US" sz="1200" b="0" dirty="0">
                <a:hlinkClick r:id="rId3"/>
              </a:rPr>
              <a:t>633r2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Carol Ansley 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3353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1087</a:t>
            </a:r>
            <a:r>
              <a:rPr lang="en-US" sz="1200" b="0" i="1" dirty="0"/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538r5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Yanjun Sun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12295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212a (to amend)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amend Motion 212 by replacing </a:t>
            </a:r>
            <a:r>
              <a:rPr lang="en-US" sz="1400" dirty="0">
                <a:hlinkClick r:id="rId2"/>
              </a:rPr>
              <a:t>455r7</a:t>
            </a:r>
            <a:r>
              <a:rPr lang="en-US" sz="1400" dirty="0"/>
              <a:t> with </a:t>
            </a:r>
            <a:r>
              <a:rPr lang="en-US" sz="1400" dirty="0">
                <a:hlinkClick r:id="rId3"/>
              </a:rPr>
              <a:t>455r9</a:t>
            </a:r>
            <a:r>
              <a:rPr lang="en-US" sz="1400" dirty="0"/>
              <a:t> in the first bullet (bullet shown below):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455r</a:t>
            </a:r>
            <a:r>
              <a:rPr lang="en-US" sz="1200" b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Yanjun Sun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37865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440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 Electronic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https://mentor.ieee.org/802.11/dcn/21/11-21-0902-00-00be-tgbe-may-2021-meeting-minutes.docx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May-July: </a:t>
            </a:r>
            <a:r>
              <a:rPr lang="en-US" sz="1800" dirty="0">
                <a:hlinkClick r:id="rId3"/>
              </a:rPr>
              <a:t>https://mentor.ieee.org/802.11/dcn/21/11-21-0922-05-00be-may-july-tgbe-teleconference-minutes.docx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Rojan Chitrakar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990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467r2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995r1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1003r0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Joint: </a:t>
            </a:r>
            <a:r>
              <a:rPr lang="en-US" sz="1400" dirty="0">
                <a:hlinkClick r:id="rId5"/>
              </a:rPr>
              <a:t>960r1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991r3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0021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214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1110, 1112, 1721, 1722, 1820, 2257, 2258, 2264, 2265, 2266, 2274, 3345 in </a:t>
            </a:r>
            <a:r>
              <a:rPr lang="en-US" sz="1400" b="0" dirty="0">
                <a:hlinkClick r:id="rId2"/>
              </a:rPr>
              <a:t>510r5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1482, 1661, 2141, 2259, 2455, 2958 in </a:t>
            </a:r>
            <a:r>
              <a:rPr lang="en-US" sz="1400" b="0" dirty="0">
                <a:hlinkClick r:id="rId3"/>
              </a:rPr>
              <a:t>530r5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1028, 2505, 2594 in </a:t>
            </a:r>
            <a:r>
              <a:rPr lang="en-US" sz="1400" b="0" dirty="0">
                <a:hlinkClick r:id="rId4"/>
              </a:rPr>
              <a:t>300r3</a:t>
            </a:r>
            <a:r>
              <a:rPr lang="en-US" sz="1400" b="0" dirty="0"/>
              <a:t> </a:t>
            </a:r>
            <a:r>
              <a:rPr lang="en-US" sz="14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strike="sngStrike" dirty="0">
                <a:solidFill>
                  <a:srgbClr val="FF0000"/>
                </a:solidFill>
              </a:rPr>
              <a:t>2236,</a:t>
            </a:r>
            <a:r>
              <a:rPr lang="en-US" sz="1400" b="0" dirty="0">
                <a:solidFill>
                  <a:schemeClr val="tx1"/>
                </a:solidFill>
              </a:rPr>
              <a:t> 2235, 1000, 2118, 2238, 2263, 3006, 2900, 1762, 3415, 2091 in </a:t>
            </a:r>
            <a:r>
              <a:rPr lang="en-US" sz="1400" b="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700r1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</a:t>
            </a:r>
            <a:r>
              <a:rPr lang="en-US" sz="1400" b="0" i="1" u="sng" dirty="0">
                <a:solidFill>
                  <a:srgbClr val="FF0000"/>
                </a:solidFill>
              </a:rPr>
              <a:t>0</a:t>
            </a:r>
            <a:r>
              <a:rPr lang="en-US" sz="1400" b="0" i="1" strike="sngStrike" dirty="0">
                <a:solidFill>
                  <a:srgbClr val="FF0000"/>
                </a:solidFill>
              </a:rPr>
              <a:t>1</a:t>
            </a:r>
            <a:r>
              <a:rPr lang="en-US" sz="1400" b="0" i="1" dirty="0">
                <a:solidFill>
                  <a:schemeClr val="tx1"/>
                </a:solidFill>
              </a:rPr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1851, 1810, 2894, 1211, 1166, 1025, 2896, 1848, 1849, 2897, 1847 in </a:t>
            </a:r>
            <a:r>
              <a:rPr lang="en-US" sz="1400" b="0" dirty="0">
                <a:hlinkClick r:id="rId6"/>
              </a:rPr>
              <a:t>435r3</a:t>
            </a:r>
            <a:r>
              <a:rPr lang="en-US" sz="1400" b="0" dirty="0"/>
              <a:t> [11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Subir Das				Second: Mike Montemurro</a:t>
            </a:r>
          </a:p>
          <a:p>
            <a:pPr marL="0" indent="0"/>
            <a:r>
              <a:rPr lang="en-US" sz="1400" dirty="0"/>
              <a:t>Discussion: Some discussion.</a:t>
            </a:r>
          </a:p>
          <a:p>
            <a:r>
              <a:rPr lang="en-US" sz="1400" dirty="0"/>
              <a:t>Preliminary Result: 91Y, 1N, 38A (passes).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81Y, 1N, 33A (passes).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87447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215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1194, 1714, 2318, 3253 in </a:t>
            </a:r>
            <a:r>
              <a:rPr lang="en-US" sz="1400" b="0" dirty="0">
                <a:hlinkClick r:id="rId2"/>
              </a:rPr>
              <a:t>523r3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2476, 3133 in </a:t>
            </a:r>
            <a:r>
              <a:rPr lang="en-US" sz="1400" b="0" dirty="0">
                <a:hlinkClick r:id="rId3"/>
              </a:rPr>
              <a:t>788r1</a:t>
            </a:r>
            <a:r>
              <a:rPr lang="en-US" sz="1400" b="0" dirty="0"/>
              <a:t> </a:t>
            </a:r>
            <a:r>
              <a:rPr lang="en-US" sz="1400" b="0" i="1" dirty="0"/>
              <a:t>[2 CIDs]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1056, 1057, 1730, 1747, 1789, 2319, 2348, 2966, 3153, 3220, 2125, 2479 in </a:t>
            </a:r>
            <a:r>
              <a:rPr lang="en-US" sz="1400" b="0" dirty="0">
                <a:hlinkClick r:id="rId4"/>
              </a:rPr>
              <a:t>499r6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2416 in </a:t>
            </a:r>
            <a:r>
              <a:rPr lang="en-US" sz="1400" b="0" dirty="0">
                <a:hlinkClick r:id="rId5"/>
              </a:rPr>
              <a:t>500r5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2239, 2720, 3410, 3417 in </a:t>
            </a:r>
            <a:r>
              <a:rPr lang="en-US" sz="1400" b="0" dirty="0">
                <a:hlinkClick r:id="rId6"/>
              </a:rPr>
              <a:t>577r5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George Cherian</a:t>
            </a:r>
          </a:p>
          <a:p>
            <a:pPr marL="0" indent="0"/>
            <a:r>
              <a:rPr lang="en-US" sz="1400" dirty="0"/>
              <a:t>Discussion: No discussion. 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5864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216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3017 in </a:t>
            </a:r>
            <a:r>
              <a:rPr lang="en-US" sz="1400" b="0" dirty="0">
                <a:hlinkClick r:id="rId2"/>
              </a:rPr>
              <a:t>569r2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Xiaofei Wang				Second: 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96484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217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1088 in </a:t>
            </a:r>
            <a:r>
              <a:rPr lang="en-US" sz="1400" b="0" dirty="0">
                <a:hlinkClick r:id="rId2"/>
              </a:rPr>
              <a:t>662r4</a:t>
            </a:r>
            <a:r>
              <a:rPr lang="en-US" sz="1400" b="0" dirty="0"/>
              <a:t>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Y. Guo 			Second: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68327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to agree that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For the transmit spectral mask, the absolute PSD floor is defined as a fixed value of -39 dBm/</a:t>
            </a:r>
            <a:r>
              <a:rPr lang="en-US" sz="2000" dirty="0" err="1"/>
              <a:t>MHz.</a:t>
            </a:r>
            <a:endParaRPr lang="en-US" sz="20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doesn’t scale with the PPDU BW.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is applied to 5GHz and 6GHz band.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800" dirty="0"/>
              <a:t>Move: Xiaogang Chen				Second: Wook Bong Lee </a:t>
            </a:r>
          </a:p>
          <a:p>
            <a:pPr marL="0" indent="0"/>
            <a:r>
              <a:rPr lang="en-US" sz="1800" dirty="0"/>
              <a:t>Discussion: Some discussion.</a:t>
            </a:r>
          </a:p>
          <a:p>
            <a:r>
              <a:rPr lang="en-US" sz="1800" dirty="0"/>
              <a:t>Preliminary Result: 60Y, 30N, 69A (fails).</a:t>
            </a:r>
          </a:p>
          <a:p>
            <a:r>
              <a:rPr lang="en-US" sz="1800" dirty="0">
                <a:highlight>
                  <a:srgbClr val="FF0000"/>
                </a:highlight>
              </a:rPr>
              <a:t>Result: 54Y, 26N, 65A (fails)</a:t>
            </a:r>
          </a:p>
          <a:p>
            <a:endParaRPr lang="en-US" sz="2000" dirty="0"/>
          </a:p>
          <a:p>
            <a:pPr marL="0" indent="0"/>
            <a:r>
              <a:rPr lang="en-US" sz="2000" i="1" dirty="0"/>
              <a:t>Note: Based on an SP that that is in </a:t>
            </a:r>
            <a:r>
              <a:rPr lang="en-US" sz="2000" i="1" dirty="0">
                <a:hlinkClick r:id="rId2"/>
              </a:rPr>
              <a:t>923r1</a:t>
            </a:r>
            <a:r>
              <a:rPr lang="en-US" sz="2000" i="1" dirty="0"/>
              <a:t>. SP result: 32Y, 1N, 7A.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055492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98528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219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/>
          <a:lstStyle/>
          <a:p>
            <a:pPr marL="0" indent="0"/>
            <a:r>
              <a:rPr lang="en-US" sz="1600" dirty="0"/>
              <a:t>Whereas CID 2329 should have been deferred, </a:t>
            </a:r>
          </a:p>
          <a:p>
            <a:pPr marL="0" indent="0"/>
            <a:r>
              <a:rPr lang="en-US" sz="1600" dirty="0"/>
              <a:t>Move to reconsider (update) Motion 213 by excluding the incorporation of changes identified by the CID tag 2329 to the TGbe draft, which were provided in </a:t>
            </a:r>
            <a:r>
              <a:rPr lang="en-US" sz="1600" dirty="0">
                <a:hlinkClick r:id="rId2"/>
              </a:rPr>
              <a:t>467r2</a:t>
            </a:r>
            <a:r>
              <a:rPr lang="en-US" sz="1600" dirty="0"/>
              <a:t>.</a:t>
            </a:r>
            <a:endParaRPr lang="en-US" sz="18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Yongho Seok		Second: Ming Gan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i="1" dirty="0"/>
              <a:t>None.</a:t>
            </a:r>
            <a:endParaRPr lang="en-US" sz="1600" b="0" i="1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b="0" dirty="0"/>
          </a:p>
          <a:p>
            <a:r>
              <a:rPr lang="en-US" sz="1600" b="0" dirty="0"/>
              <a:t>Note excerpt of Motion 213: “Move to approve changes to the TGbe draft as specified in the following documents: MAC: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, …”. Hence, the TGbe editor is instructed to incorporate the changes in 467r2 identified by the remaining CID tags: 1191, 1192, 2096, 2323, 2422, 2423, 2977</a:t>
            </a:r>
          </a:p>
          <a:p>
            <a:pPr marL="0" indent="0"/>
            <a:r>
              <a:rPr lang="en-US" sz="1600" b="0" dirty="0"/>
              <a:t>Note: 467r2 is a CR document and was erroneously listed as a PDT. CID 2329 was deferred 	when the MAC ad-hoc group ran the SP on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 on July 12</a:t>
            </a:r>
            <a:r>
              <a:rPr lang="en-US" sz="1600" b="0" baseline="30000" dirty="0"/>
              <a:t>th</a:t>
            </a:r>
            <a:r>
              <a:rPr lang="en-US" sz="1600" b="0" dirty="0"/>
              <a:t>, 2021. The SP on the 	remaining CIDs of the doc obtained no objection.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9460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220 (CC36-PHY-1)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8025 in </a:t>
            </a:r>
            <a:r>
              <a:rPr lang="en-US" sz="1200" b="0" dirty="0">
                <a:hlinkClick r:id="rId2"/>
              </a:rPr>
              <a:t>1052r1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4511, 5467 in </a:t>
            </a:r>
            <a:r>
              <a:rPr lang="en-US" sz="1200" b="0" dirty="0">
                <a:hlinkClick r:id="rId3"/>
              </a:rPr>
              <a:t>1053r1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4516, 4971, 4972, 4973, 4974 in </a:t>
            </a:r>
            <a:r>
              <a:rPr lang="en-US" sz="1200" b="0" dirty="0">
                <a:hlinkClick r:id="rId4"/>
              </a:rPr>
              <a:t>1054r1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4546, 7186, 4841, 8094, 7187, 7188, 4842, 6433, 4843, 7476, 7189, 4548, 5474 in </a:t>
            </a:r>
            <a:r>
              <a:rPr lang="en-US" sz="1200" b="0" dirty="0">
                <a:hlinkClick r:id="rId5"/>
              </a:rPr>
              <a:t>1127r2</a:t>
            </a:r>
            <a:r>
              <a:rPr lang="en-US" sz="1200" b="0" dirty="0"/>
              <a:t> </a:t>
            </a:r>
            <a:r>
              <a:rPr lang="en-US" sz="1200" b="0" i="1" dirty="0"/>
              <a:t>[13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7282, 4914, 7283, 4557, 7284 in </a:t>
            </a:r>
            <a:r>
              <a:rPr lang="en-US" sz="1200" b="0" dirty="0">
                <a:hlinkClick r:id="rId6"/>
              </a:rPr>
              <a:t>1131r0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991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155920</TotalTime>
  <Words>32815</Words>
  <Application>Microsoft Office PowerPoint</Application>
  <PresentationFormat>On-screen Show (4:3)</PresentationFormat>
  <Paragraphs>3125</Paragraphs>
  <Slides>234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234</vt:i4>
      </vt:variant>
    </vt:vector>
  </HeadingPairs>
  <TitlesOfParts>
    <vt:vector size="242" baseType="lpstr">
      <vt:lpstr>Arial</vt:lpstr>
      <vt:lpstr>Arial Black</vt:lpstr>
      <vt:lpstr>Calibri</vt:lpstr>
      <vt:lpstr>Consolas</vt:lpstr>
      <vt:lpstr>Symbol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Approve TG Minutes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Motions on May 17th</vt:lpstr>
      <vt:lpstr>Motion 188</vt:lpstr>
      <vt:lpstr>Motion 189</vt:lpstr>
      <vt:lpstr>Motion 190</vt:lpstr>
      <vt:lpstr>Motion 191</vt:lpstr>
      <vt:lpstr>Motion 192</vt:lpstr>
      <vt:lpstr>Motion 193</vt:lpstr>
      <vt:lpstr>Motion 194</vt:lpstr>
      <vt:lpstr>Motion 195</vt:lpstr>
      <vt:lpstr>Motion 196</vt:lpstr>
      <vt:lpstr>Final Phase motions</vt:lpstr>
      <vt:lpstr>Motion 197</vt:lpstr>
      <vt:lpstr>Motion 198</vt:lpstr>
      <vt:lpstr>Motion 199</vt:lpstr>
      <vt:lpstr>Motion 200</vt:lpstr>
      <vt:lpstr>Motion 201</vt:lpstr>
      <vt:lpstr>Motion 202</vt:lpstr>
      <vt:lpstr>Motion 203</vt:lpstr>
      <vt:lpstr>WG Motion</vt:lpstr>
      <vt:lpstr>Motions on June 09th</vt:lpstr>
      <vt:lpstr>Motion 204</vt:lpstr>
      <vt:lpstr>Motion 205 (MAC-1)</vt:lpstr>
      <vt:lpstr>Motion 206 (Joint)</vt:lpstr>
      <vt:lpstr>Motion 207</vt:lpstr>
      <vt:lpstr>Motion 208</vt:lpstr>
      <vt:lpstr>Motion 209</vt:lpstr>
      <vt:lpstr>Motions on June 30th</vt:lpstr>
      <vt:lpstr>Motion 209</vt:lpstr>
      <vt:lpstr>Motion 210 (MAC-1)</vt:lpstr>
      <vt:lpstr>Motion 211 (MAC-2)</vt:lpstr>
      <vt:lpstr>Motion 212 (Joint)</vt:lpstr>
      <vt:lpstr>Motion 212a (to amend)</vt:lpstr>
      <vt:lpstr>Motions on July 14th</vt:lpstr>
      <vt:lpstr>Approve TG Minutes</vt:lpstr>
      <vt:lpstr>Motion 213</vt:lpstr>
      <vt:lpstr>Motion 214 (MAC-1)</vt:lpstr>
      <vt:lpstr>Motion 215 (MAC-2)</vt:lpstr>
      <vt:lpstr>Motion 216 (MAC-3)</vt:lpstr>
      <vt:lpstr>Motion 217 (Joint)</vt:lpstr>
      <vt:lpstr>Motion 218</vt:lpstr>
      <vt:lpstr>Motions on July 19th</vt:lpstr>
      <vt:lpstr>Motion 219 (MAC-4)</vt:lpstr>
      <vt:lpstr>Motion 220 (CC36-PHY-1)</vt:lpstr>
      <vt:lpstr>Motion 221 (CC36-PHY-2)</vt:lpstr>
      <vt:lpstr>Motion 222 (CC36-PHY-3)</vt:lpstr>
      <vt:lpstr>Motion 223 (MAC-5)</vt:lpstr>
      <vt:lpstr>Motion 224</vt:lpstr>
      <vt:lpstr>Motion 225</vt:lpstr>
      <vt:lpstr>Motions on August 11th</vt:lpstr>
      <vt:lpstr>Motion 226 (MAC-1)</vt:lpstr>
      <vt:lpstr>Motion 227 (MAC-2)</vt:lpstr>
      <vt:lpstr>Motion 228 (PHY-1)</vt:lpstr>
      <vt:lpstr>Motion 229 (PHY-2)</vt:lpstr>
      <vt:lpstr>Motion 230 (Joint)</vt:lpstr>
      <vt:lpstr>Motions on August 25th</vt:lpstr>
      <vt:lpstr>Motion 231 (PHY-1)</vt:lpstr>
      <vt:lpstr>Motion 232 (PHY-2)</vt:lpstr>
      <vt:lpstr>Motion 233 (MAC-1)</vt:lpstr>
      <vt:lpstr>Motion 234 (Joint-1)</vt:lpstr>
      <vt:lpstr>Motion 235 (CAD CR)</vt:lpstr>
      <vt:lpstr>Motions on September 15th</vt:lpstr>
      <vt:lpstr>Approve TG Minutes</vt:lpstr>
      <vt:lpstr>Motion 236 (PHY-1)</vt:lpstr>
      <vt:lpstr>Motion 237 (PHY-2)</vt:lpstr>
      <vt:lpstr>Motion 238 (PHY-3)</vt:lpstr>
      <vt:lpstr>Motion 239 (MAC-1)</vt:lpstr>
      <vt:lpstr>Motion 240 (MAC-2)</vt:lpstr>
      <vt:lpstr>Motion 241 (MAC-3)</vt:lpstr>
      <vt:lpstr>Motion 242 (MAC-4)</vt:lpstr>
      <vt:lpstr>Motion 243 (Joint-1)</vt:lpstr>
      <vt:lpstr>Motion 244 (Joint-2)</vt:lpstr>
      <vt:lpstr>Motion 245 (PDT)</vt:lpstr>
      <vt:lpstr>Motion 246 (PHY-4)</vt:lpstr>
      <vt:lpstr>Motions on September 20th</vt:lpstr>
      <vt:lpstr>Motion 247 (PHY-1)</vt:lpstr>
      <vt:lpstr>Motion 248 (MAC-1)</vt:lpstr>
      <vt:lpstr>Motion 249 (Joint-1)</vt:lpstr>
      <vt:lpstr>Motion 250 (PHY-Misc-1)</vt:lpstr>
      <vt:lpstr>Motion 251 (PHY-Misc-2)</vt:lpstr>
      <vt:lpstr>Motion 252 (Joint-Misc)</vt:lpstr>
      <vt:lpstr>Motion 253</vt:lpstr>
      <vt:lpstr>Motions on October 13th</vt:lpstr>
      <vt:lpstr>Motion 254 (PHY-1)</vt:lpstr>
      <vt:lpstr>Motion 255 (MAC-1)</vt:lpstr>
      <vt:lpstr>Motion 256 (MAC-2)</vt:lpstr>
      <vt:lpstr>Motion 257 (Joint-1)</vt:lpstr>
      <vt:lpstr>Motions on NOVEMBER 10th</vt:lpstr>
      <vt:lpstr>Motion 258 (PHY-1)</vt:lpstr>
      <vt:lpstr>Motion 259 (PHY-2)</vt:lpstr>
      <vt:lpstr>Motion 260 (PHY-3)</vt:lpstr>
      <vt:lpstr>Motions on NOVEMBER 15th</vt:lpstr>
      <vt:lpstr>Approve TG Minutes</vt:lpstr>
      <vt:lpstr>Motion 261 (PHY-4)</vt:lpstr>
      <vt:lpstr>Motion 262 (MAC-1)</vt:lpstr>
      <vt:lpstr>Motion 263 (MAC-2)</vt:lpstr>
      <vt:lpstr>Motion 264 (MAC-3)</vt:lpstr>
      <vt:lpstr>Motion 265 (MAC-4)</vt:lpstr>
      <vt:lpstr>Motion 266 (Joint-1)</vt:lpstr>
      <vt:lpstr>Motion 267 (PDT)</vt:lpstr>
      <vt:lpstr>Motion 268 (PHY-Misc-1)</vt:lpstr>
      <vt:lpstr>Motion 269 (MAC-5)</vt:lpstr>
      <vt:lpstr>Motion 270 (PHY-5)</vt:lpstr>
      <vt:lpstr>Motion 271 (Joint-2)</vt:lpstr>
      <vt:lpstr>Motion 272 (Joint-3)</vt:lpstr>
      <vt:lpstr>Motion 273 (Joint-4)</vt:lpstr>
      <vt:lpstr>Motion 274</vt:lpstr>
      <vt:lpstr>Motions on DECEMBER 15th</vt:lpstr>
      <vt:lpstr>Motion 275 (MAC-1)</vt:lpstr>
      <vt:lpstr>Motion 276 (MAC-2)</vt:lpstr>
      <vt:lpstr>Motion 277 (PHY-1)</vt:lpstr>
      <vt:lpstr>Motion 278 (PHY-2)</vt:lpstr>
      <vt:lpstr>Motion 279 (PHY-3)</vt:lpstr>
      <vt:lpstr>Motion 280 (Joint-1)</vt:lpstr>
      <vt:lpstr>Motion 281 (No Consensus)</vt:lpstr>
      <vt:lpstr>Motion 282 (Withdrawal)</vt:lpstr>
      <vt:lpstr>Motion 283</vt:lpstr>
      <vt:lpstr>Motions on January 19th</vt:lpstr>
      <vt:lpstr>Approve TG Minutes</vt:lpstr>
      <vt:lpstr>Motion 284 (PHY-1)</vt:lpstr>
      <vt:lpstr>Motion 285 (PHY-2)</vt:lpstr>
      <vt:lpstr>Motion 286 (PHY-3)</vt:lpstr>
      <vt:lpstr>Motion 287 (PHY-4)</vt:lpstr>
      <vt:lpstr>Motion 288 (MAC-1)</vt:lpstr>
      <vt:lpstr>Motion 289 (MAC-2)</vt:lpstr>
      <vt:lpstr>Motion 290 (MAC-3)</vt:lpstr>
      <vt:lpstr>Motion 291 (JOINT-1)</vt:lpstr>
      <vt:lpstr>Motion 292 (PDT)</vt:lpstr>
      <vt:lpstr>Motion 293 (MAC-4)</vt:lpstr>
      <vt:lpstr>Motions on January 24th</vt:lpstr>
      <vt:lpstr>Motion 294 (JOINT-1)</vt:lpstr>
      <vt:lpstr>Motion 295 (PHY-1)</vt:lpstr>
      <vt:lpstr>Motion 296 (MAC-1)</vt:lpstr>
      <vt:lpstr>Motion 297 (MAC-2)</vt:lpstr>
      <vt:lpstr>Motion 298 (PDT)</vt:lpstr>
      <vt:lpstr>Motion 299 (JOINT-2)</vt:lpstr>
      <vt:lpstr>Motion 300</vt:lpstr>
      <vt:lpstr>Motions on March 9th</vt:lpstr>
      <vt:lpstr>Approve TG Minutes</vt:lpstr>
      <vt:lpstr>Motion 301 (ERRATA)</vt:lpstr>
      <vt:lpstr>Motion 302 (PHY-1)</vt:lpstr>
      <vt:lpstr>Motion 303 (PHY-2)</vt:lpstr>
      <vt:lpstr>Motion 304 (PHY-3)</vt:lpstr>
      <vt:lpstr>Motion 305 (MAC-1)</vt:lpstr>
      <vt:lpstr>Motion 306 (MAC-2)</vt:lpstr>
      <vt:lpstr>Motion 307 (MAC-3)</vt:lpstr>
      <vt:lpstr>Motion 308 (MAC-4)</vt:lpstr>
      <vt:lpstr>Motion 309 (MAC-5)</vt:lpstr>
      <vt:lpstr>Motion 310 (JOINT-1)</vt:lpstr>
      <vt:lpstr>Motion 311 (JOINT-2)</vt:lpstr>
      <vt:lpstr>Motion 312 (Withdrawal)</vt:lpstr>
      <vt:lpstr>Motion 313 (One CCFS)</vt:lpstr>
      <vt:lpstr>Motion 314 (Two CCFS)</vt:lpstr>
      <vt:lpstr>Motions on March 14th</vt:lpstr>
      <vt:lpstr>Motion 315 (PHY-1)</vt:lpstr>
      <vt:lpstr>Motion 316 (PHY-2)</vt:lpstr>
      <vt:lpstr>Motion 317 (MAC-1)</vt:lpstr>
      <vt:lpstr>Motion 318 (JOINT-1)</vt:lpstr>
      <vt:lpstr>Motion 319 (Withdrawal)</vt:lpstr>
      <vt:lpstr>Motion 320</vt:lpstr>
      <vt:lpstr>Motion 321</vt:lpstr>
      <vt:lpstr>Motion 322</vt:lpstr>
      <vt:lpstr>Motion 323</vt:lpstr>
      <vt:lpstr>Motion 324</vt:lpstr>
      <vt:lpstr>Motion (TGbe Timeline Update)</vt:lpstr>
      <vt:lpstr>Motion (CAD)</vt:lpstr>
      <vt:lpstr>WG LB Motion</vt:lpstr>
      <vt:lpstr>Motions on APRIL 13th</vt:lpstr>
      <vt:lpstr>Motion 325 (MAC-1)</vt:lpstr>
      <vt:lpstr>Motion 326 (MAC-2)</vt:lpstr>
      <vt:lpstr>Motion 327 (MAC-3)</vt:lpstr>
      <vt:lpstr>Motion 328 (MAC-4)</vt:lpstr>
      <vt:lpstr>Motion 329 (JOINT-1)</vt:lpstr>
      <vt:lpstr>Motion 330 (Quarantine-1)</vt:lpstr>
      <vt:lpstr>Motion 331 (Quarantine-2)</vt:lpstr>
      <vt:lpstr>Motion 332 (Quarantine-3)</vt:lpstr>
      <vt:lpstr>Motion 333 (Quarantine-4)</vt:lpstr>
      <vt:lpstr>Motion 334 (Quarantine-5)</vt:lpstr>
      <vt:lpstr>Motion 335 (Quarantine-6)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2328</cp:revision>
  <cp:lastPrinted>1601-01-01T00:00:00Z</cp:lastPrinted>
  <dcterms:created xsi:type="dcterms:W3CDTF">2017-01-26T15:28:16Z</dcterms:created>
  <dcterms:modified xsi:type="dcterms:W3CDTF">2022-04-01T17:29:15Z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