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6"/>
  </p:notesMasterIdLst>
  <p:handoutMasterIdLst>
    <p:handoutMasterId r:id="rId22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61" r:id="rId221"/>
    <p:sldId id="760" r:id="rId222"/>
    <p:sldId id="758" r:id="rId223"/>
    <p:sldId id="762" r:id="rId224"/>
    <p:sldId id="745" r:id="rId2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479F4-74BA-4CDD-9500-19B0337B71F0}" v="1" dt="2022-03-14T02:16:05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notesMaster" Target="notesMasters/notesMaster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presProps" Target="presProps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viewProps" Target="viewProps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theme" Target="theme/theme1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slide" Target="slides/slide216.xml"/><Relationship Id="rId225" Type="http://schemas.openxmlformats.org/officeDocument/2006/relationships/slide" Target="slides/slide22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6" Type="http://schemas.openxmlformats.org/officeDocument/2006/relationships/slide" Target="slides/slide22.xml"/><Relationship Id="rId231" Type="http://schemas.openxmlformats.org/officeDocument/2006/relationships/tableStyles" Target="tableStyles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microsoft.com/office/2016/11/relationships/changesInfo" Target="changesInfos/changesInfo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microsoft.com/office/2015/10/relationships/revisionInfo" Target="revisionInfo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DB479F4-74BA-4CDD-9500-19B0337B71F0}"/>
    <pc:docChg chg="modSld">
      <pc:chgData name="Alfred Asterjadhi" userId="39de57b9-85c0-4fd1-aaac-8ca2b6560ad0" providerId="ADAL" clId="{FDB479F4-74BA-4CDD-9500-19B0337B71F0}" dt="2022-03-14T02:15:52.336" v="1" actId="6549"/>
      <pc:docMkLst>
        <pc:docMk/>
      </pc:docMkLst>
      <pc:sldChg chg="modSp mod">
        <pc:chgData name="Alfred Asterjadhi" userId="39de57b9-85c0-4fd1-aaac-8ca2b6560ad0" providerId="ADAL" clId="{FDB479F4-74BA-4CDD-9500-19B0337B71F0}" dt="2022-03-14T02:15:52.336" v="1" actId="6549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14T02:15:52.336" v="1" actId="6549"/>
          <ac:spMkLst>
            <pc:docMk/>
            <pc:sldMk cId="2483153538" sldId="760"/>
            <ac:spMk id="3" creationId="{C9808A86-5C83-4950-8418-D154BEC35C9B}"/>
          </ac:spMkLst>
        </pc:spChg>
      </pc:sld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5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/>
              <a:t>Result: 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</a:t>
            </a:r>
            <a:r>
              <a:rPr lang="en-US" sz="1200" b="0" strike="sngStrike" dirty="0">
                <a:solidFill>
                  <a:srgbClr val="FF0000"/>
                </a:solidFill>
              </a:rPr>
              <a:t>7757, 7758</a:t>
            </a:r>
            <a:r>
              <a:rPr lang="en-US" sz="1200" b="0" dirty="0">
                <a:solidFill>
                  <a:schemeClr val="tx1"/>
                </a:solidFill>
              </a:rPr>
              <a:t>, 7771, 8257, 7836 in 11-22/226r4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</a:t>
            </a:r>
            <a:r>
              <a:rPr lang="en-US" sz="1400" i="1"/>
              <a:t>the Wednesday/Monday </a:t>
            </a:r>
            <a:r>
              <a:rPr lang="en-US" sz="1400" i="1" dirty="0"/>
              <a:t>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X: one/two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CCFS subfields”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6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 </a:t>
            </a:r>
            <a:endParaRPr lang="en-US" sz="1800" b="0" dirty="0"/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i="1" dirty="0"/>
              <a:t>Note 1: Previous preliminary result on motion for one CCFS: 73Y, 39N, 44A</a:t>
            </a:r>
          </a:p>
          <a:p>
            <a:r>
              <a:rPr lang="en-US" sz="1400" b="0" i="1" dirty="0"/>
              <a:t>Note 2: Previous preliminary result on motion for two CCFS: 67Y, 55N, 57A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68Y, 67N, 51A</a:t>
            </a:r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11-22/0075r3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7860, 7938, 7088, 4166, 6339, 7939, 7089, 7889, 4165, 5110, 5343, 5344</a:t>
            </a:r>
            <a:endParaRPr lang="en-US" sz="1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47Y, 23N, 38A</a:t>
            </a:r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8609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11-21/1877r8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6244, 4038, 4251, 6618, 4399, 5220, 5763, 6613, 6614, 6615, 6616, 6252, 4072, 4400, 6032, 4715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41Y, 32N, 28A</a:t>
            </a: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15353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11-21/0706r5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3361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endParaRPr lang="en-GB" altLang="en-US" dirty="0"/>
          </a:p>
          <a:p>
            <a:r>
              <a:rPr lang="en-GB" altLang="en-US" dirty="0"/>
              <a:t>Moved:,  Seconded:, </a:t>
            </a:r>
          </a:p>
          <a:p>
            <a:r>
              <a:rPr lang="en-GB" altLang="en-US" dirty="0"/>
              <a:t>Result: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134979</TotalTime>
  <Words>29513</Words>
  <Application>Microsoft Office PowerPoint</Application>
  <PresentationFormat>On-screen Show (4:3)</PresentationFormat>
  <Paragraphs>2905</Paragraphs>
  <Slides>221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221</vt:i4>
      </vt:variant>
    </vt:vector>
  </HeadingPairs>
  <TitlesOfParts>
    <vt:vector size="229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322</vt:lpstr>
      <vt:lpstr>Motion 323</vt:lpstr>
      <vt:lpstr>Motion (TGbe Timeline Update)</vt:lpstr>
      <vt:lpstr>Motion (CAD)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2022-03-14T02:16:10Z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