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5"/>
  </p:notesMasterIdLst>
  <p:handoutMasterIdLst>
    <p:handoutMasterId r:id="rId216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  <p:sldId id="679" r:id="rId147"/>
    <p:sldId id="680" r:id="rId148"/>
    <p:sldId id="686" r:id="rId149"/>
    <p:sldId id="689" r:id="rId150"/>
    <p:sldId id="697" r:id="rId151"/>
    <p:sldId id="692" r:id="rId152"/>
    <p:sldId id="691" r:id="rId153"/>
    <p:sldId id="681" r:id="rId154"/>
    <p:sldId id="687" r:id="rId155"/>
    <p:sldId id="688" r:id="rId156"/>
    <p:sldId id="690" r:id="rId157"/>
    <p:sldId id="682" r:id="rId158"/>
    <p:sldId id="683" r:id="rId159"/>
    <p:sldId id="685" r:id="rId160"/>
    <p:sldId id="694" r:id="rId161"/>
    <p:sldId id="695" r:id="rId162"/>
    <p:sldId id="696" r:id="rId163"/>
    <p:sldId id="699" r:id="rId164"/>
    <p:sldId id="700" r:id="rId165"/>
    <p:sldId id="698" r:id="rId166"/>
    <p:sldId id="701" r:id="rId167"/>
    <p:sldId id="703" r:id="rId168"/>
    <p:sldId id="704" r:id="rId169"/>
    <p:sldId id="705" r:id="rId170"/>
    <p:sldId id="706" r:id="rId171"/>
    <p:sldId id="707" r:id="rId172"/>
    <p:sldId id="709" r:id="rId173"/>
    <p:sldId id="708" r:id="rId174"/>
    <p:sldId id="710" r:id="rId175"/>
    <p:sldId id="717" r:id="rId176"/>
    <p:sldId id="711" r:id="rId177"/>
    <p:sldId id="722" r:id="rId178"/>
    <p:sldId id="712" r:id="rId179"/>
    <p:sldId id="713" r:id="rId180"/>
    <p:sldId id="715" r:id="rId181"/>
    <p:sldId id="721" r:id="rId182"/>
    <p:sldId id="714" r:id="rId183"/>
    <p:sldId id="718" r:id="rId184"/>
    <p:sldId id="720" r:id="rId185"/>
    <p:sldId id="719" r:id="rId186"/>
    <p:sldId id="716" r:id="rId187"/>
    <p:sldId id="723" r:id="rId188"/>
    <p:sldId id="724" r:id="rId189"/>
    <p:sldId id="725" r:id="rId190"/>
    <p:sldId id="727" r:id="rId191"/>
    <p:sldId id="726" r:id="rId192"/>
    <p:sldId id="728" r:id="rId193"/>
    <p:sldId id="729" r:id="rId194"/>
    <p:sldId id="730" r:id="rId195"/>
    <p:sldId id="731" r:id="rId196"/>
    <p:sldId id="732" r:id="rId197"/>
    <p:sldId id="744" r:id="rId198"/>
    <p:sldId id="733" r:id="rId199"/>
    <p:sldId id="736" r:id="rId200"/>
    <p:sldId id="739" r:id="rId201"/>
    <p:sldId id="750" r:id="rId202"/>
    <p:sldId id="734" r:id="rId203"/>
    <p:sldId id="735" r:id="rId204"/>
    <p:sldId id="742" r:id="rId205"/>
    <p:sldId id="748" r:id="rId206"/>
    <p:sldId id="749" r:id="rId207"/>
    <p:sldId id="737" r:id="rId208"/>
    <p:sldId id="747" r:id="rId209"/>
    <p:sldId id="738" r:id="rId210"/>
    <p:sldId id="740" r:id="rId211"/>
    <p:sldId id="743" r:id="rId212"/>
    <p:sldId id="746" r:id="rId213"/>
    <p:sldId id="745" r:id="rId2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86FEFA-6DDE-4081-8649-69C8CEA71D5A}" v="54" dt="2022-03-08T16:08:05.8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slide" Target="slides/slide155.xml"/><Relationship Id="rId170" Type="http://schemas.openxmlformats.org/officeDocument/2006/relationships/slide" Target="slides/slide166.xml"/><Relationship Id="rId191" Type="http://schemas.openxmlformats.org/officeDocument/2006/relationships/slide" Target="slides/slide187.xml"/><Relationship Id="rId205" Type="http://schemas.openxmlformats.org/officeDocument/2006/relationships/slide" Target="slides/slide201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181" Type="http://schemas.openxmlformats.org/officeDocument/2006/relationships/slide" Target="slides/slide177.xml"/><Relationship Id="rId216" Type="http://schemas.openxmlformats.org/officeDocument/2006/relationships/handoutMaster" Target="handoutMasters/handoutMaster1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71" Type="http://schemas.openxmlformats.org/officeDocument/2006/relationships/slide" Target="slides/slide167.xml"/><Relationship Id="rId192" Type="http://schemas.openxmlformats.org/officeDocument/2006/relationships/slide" Target="slides/slide188.xml"/><Relationship Id="rId206" Type="http://schemas.openxmlformats.org/officeDocument/2006/relationships/slide" Target="slides/slide202.xml"/><Relationship Id="rId12" Type="http://schemas.openxmlformats.org/officeDocument/2006/relationships/slide" Target="slides/slide8.xml"/><Relationship Id="rId33" Type="http://schemas.openxmlformats.org/officeDocument/2006/relationships/slide" Target="slides/slide29.xml"/><Relationship Id="rId108" Type="http://schemas.openxmlformats.org/officeDocument/2006/relationships/slide" Target="slides/slide104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5" Type="http://schemas.openxmlformats.org/officeDocument/2006/relationships/slide" Target="slides/slide71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61" Type="http://schemas.openxmlformats.org/officeDocument/2006/relationships/slide" Target="slides/slide157.xml"/><Relationship Id="rId182" Type="http://schemas.openxmlformats.org/officeDocument/2006/relationships/slide" Target="slides/slide178.xml"/><Relationship Id="rId217" Type="http://schemas.openxmlformats.org/officeDocument/2006/relationships/presProps" Target="presProps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5" Type="http://schemas.openxmlformats.org/officeDocument/2006/relationships/slide" Target="slides/slide61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51" Type="http://schemas.openxmlformats.org/officeDocument/2006/relationships/slide" Target="slides/slide147.xml"/><Relationship Id="rId172" Type="http://schemas.openxmlformats.org/officeDocument/2006/relationships/slide" Target="slides/slide168.xml"/><Relationship Id="rId193" Type="http://schemas.openxmlformats.org/officeDocument/2006/relationships/slide" Target="slides/slide189.xml"/><Relationship Id="rId207" Type="http://schemas.openxmlformats.org/officeDocument/2006/relationships/slide" Target="slides/slide203.xml"/><Relationship Id="rId13" Type="http://schemas.openxmlformats.org/officeDocument/2006/relationships/slide" Target="slides/slide9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20" Type="http://schemas.openxmlformats.org/officeDocument/2006/relationships/slide" Target="slides/slide116.xml"/><Relationship Id="rId141" Type="http://schemas.openxmlformats.org/officeDocument/2006/relationships/slide" Target="slides/slide137.xml"/><Relationship Id="rId7" Type="http://schemas.openxmlformats.org/officeDocument/2006/relationships/slide" Target="slides/slide3.xml"/><Relationship Id="rId162" Type="http://schemas.openxmlformats.org/officeDocument/2006/relationships/slide" Target="slides/slide158.xml"/><Relationship Id="rId183" Type="http://schemas.openxmlformats.org/officeDocument/2006/relationships/slide" Target="slides/slide179.xml"/><Relationship Id="rId218" Type="http://schemas.openxmlformats.org/officeDocument/2006/relationships/viewProps" Target="viewProps.xml"/><Relationship Id="rId24" Type="http://schemas.openxmlformats.org/officeDocument/2006/relationships/slide" Target="slides/slide20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31" Type="http://schemas.openxmlformats.org/officeDocument/2006/relationships/slide" Target="slides/slide127.xml"/><Relationship Id="rId152" Type="http://schemas.openxmlformats.org/officeDocument/2006/relationships/slide" Target="slides/slide148.xml"/><Relationship Id="rId173" Type="http://schemas.openxmlformats.org/officeDocument/2006/relationships/slide" Target="slides/slide169.xml"/><Relationship Id="rId194" Type="http://schemas.openxmlformats.org/officeDocument/2006/relationships/slide" Target="slides/slide190.xml"/><Relationship Id="rId208" Type="http://schemas.openxmlformats.org/officeDocument/2006/relationships/slide" Target="slides/slide204.xml"/><Relationship Id="rId14" Type="http://schemas.openxmlformats.org/officeDocument/2006/relationships/slide" Target="slides/slide10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slide" Target="slides/slide159.xml"/><Relationship Id="rId184" Type="http://schemas.openxmlformats.org/officeDocument/2006/relationships/slide" Target="slides/slide180.xml"/><Relationship Id="rId189" Type="http://schemas.openxmlformats.org/officeDocument/2006/relationships/slide" Target="slides/slide185.xml"/><Relationship Id="rId219" Type="http://schemas.openxmlformats.org/officeDocument/2006/relationships/theme" Target="theme/theme1.xml"/><Relationship Id="rId3" Type="http://schemas.openxmlformats.org/officeDocument/2006/relationships/customXml" Target="../customXml/item3.xml"/><Relationship Id="rId214" Type="http://schemas.openxmlformats.org/officeDocument/2006/relationships/slide" Target="slides/slide210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74" Type="http://schemas.openxmlformats.org/officeDocument/2006/relationships/slide" Target="slides/slide170.xml"/><Relationship Id="rId179" Type="http://schemas.openxmlformats.org/officeDocument/2006/relationships/slide" Target="slides/slide175.xml"/><Relationship Id="rId195" Type="http://schemas.openxmlformats.org/officeDocument/2006/relationships/slide" Target="slides/slide191.xml"/><Relationship Id="rId209" Type="http://schemas.openxmlformats.org/officeDocument/2006/relationships/slide" Target="slides/slide205.xml"/><Relationship Id="rId190" Type="http://schemas.openxmlformats.org/officeDocument/2006/relationships/slide" Target="slides/slide186.xml"/><Relationship Id="rId204" Type="http://schemas.openxmlformats.org/officeDocument/2006/relationships/slide" Target="slides/slide200.xml"/><Relationship Id="rId220" Type="http://schemas.openxmlformats.org/officeDocument/2006/relationships/tableStyles" Target="tableStyles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164" Type="http://schemas.openxmlformats.org/officeDocument/2006/relationships/slide" Target="slides/slide160.xml"/><Relationship Id="rId169" Type="http://schemas.openxmlformats.org/officeDocument/2006/relationships/slide" Target="slides/slide165.xml"/><Relationship Id="rId185" Type="http://schemas.openxmlformats.org/officeDocument/2006/relationships/slide" Target="slides/slide18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80" Type="http://schemas.openxmlformats.org/officeDocument/2006/relationships/slide" Target="slides/slide176.xml"/><Relationship Id="rId210" Type="http://schemas.openxmlformats.org/officeDocument/2006/relationships/slide" Target="slides/slide206.xml"/><Relationship Id="rId215" Type="http://schemas.openxmlformats.org/officeDocument/2006/relationships/notesMaster" Target="notesMasters/notesMaster1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75" Type="http://schemas.openxmlformats.org/officeDocument/2006/relationships/slide" Target="slides/slide171.xml"/><Relationship Id="rId196" Type="http://schemas.openxmlformats.org/officeDocument/2006/relationships/slide" Target="slides/slide192.xml"/><Relationship Id="rId200" Type="http://schemas.openxmlformats.org/officeDocument/2006/relationships/slide" Target="slides/slide196.xml"/><Relationship Id="rId16" Type="http://schemas.openxmlformats.org/officeDocument/2006/relationships/slide" Target="slides/slide12.xml"/><Relationship Id="rId221" Type="http://schemas.microsoft.com/office/2016/11/relationships/changesInfo" Target="changesInfos/changesInfo1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slide" Target="slides/slide161.xml"/><Relationship Id="rId186" Type="http://schemas.openxmlformats.org/officeDocument/2006/relationships/slide" Target="slides/slide182.xml"/><Relationship Id="rId211" Type="http://schemas.openxmlformats.org/officeDocument/2006/relationships/slide" Target="slides/slide207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Relationship Id="rId176" Type="http://schemas.openxmlformats.org/officeDocument/2006/relationships/slide" Target="slides/slide172.xml"/><Relationship Id="rId197" Type="http://schemas.openxmlformats.org/officeDocument/2006/relationships/slide" Target="slides/slide193.xml"/><Relationship Id="rId201" Type="http://schemas.openxmlformats.org/officeDocument/2006/relationships/slide" Target="slides/slide197.xml"/><Relationship Id="rId222" Type="http://schemas.microsoft.com/office/2015/10/relationships/revisionInfo" Target="revisionInfo.xml"/><Relationship Id="rId17" Type="http://schemas.openxmlformats.org/officeDocument/2006/relationships/slide" Target="slides/slide13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24" Type="http://schemas.openxmlformats.org/officeDocument/2006/relationships/slide" Target="slides/slide120.xml"/><Relationship Id="rId70" Type="http://schemas.openxmlformats.org/officeDocument/2006/relationships/slide" Target="slides/slide66.xml"/><Relationship Id="rId91" Type="http://schemas.openxmlformats.org/officeDocument/2006/relationships/slide" Target="slides/slide87.xml"/><Relationship Id="rId145" Type="http://schemas.openxmlformats.org/officeDocument/2006/relationships/slide" Target="slides/slide141.xml"/><Relationship Id="rId166" Type="http://schemas.openxmlformats.org/officeDocument/2006/relationships/slide" Target="slides/slide162.xml"/><Relationship Id="rId187" Type="http://schemas.openxmlformats.org/officeDocument/2006/relationships/slide" Target="slides/slide183.xml"/><Relationship Id="rId1" Type="http://schemas.openxmlformats.org/officeDocument/2006/relationships/customXml" Target="../customXml/item1.xml"/><Relationship Id="rId212" Type="http://schemas.openxmlformats.org/officeDocument/2006/relationships/slide" Target="slides/slide208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60" Type="http://schemas.openxmlformats.org/officeDocument/2006/relationships/slide" Target="slides/slide56.xml"/><Relationship Id="rId81" Type="http://schemas.openxmlformats.org/officeDocument/2006/relationships/slide" Target="slides/slide77.xml"/><Relationship Id="rId135" Type="http://schemas.openxmlformats.org/officeDocument/2006/relationships/slide" Target="slides/slide131.xml"/><Relationship Id="rId156" Type="http://schemas.openxmlformats.org/officeDocument/2006/relationships/slide" Target="slides/slide152.xml"/><Relationship Id="rId177" Type="http://schemas.openxmlformats.org/officeDocument/2006/relationships/slide" Target="slides/slide173.xml"/><Relationship Id="rId198" Type="http://schemas.openxmlformats.org/officeDocument/2006/relationships/slide" Target="slides/slide194.xml"/><Relationship Id="rId202" Type="http://schemas.openxmlformats.org/officeDocument/2006/relationships/slide" Target="slides/slide198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50" Type="http://schemas.openxmlformats.org/officeDocument/2006/relationships/slide" Target="slides/slide46.xml"/><Relationship Id="rId104" Type="http://schemas.openxmlformats.org/officeDocument/2006/relationships/slide" Target="slides/slide100.xml"/><Relationship Id="rId125" Type="http://schemas.openxmlformats.org/officeDocument/2006/relationships/slide" Target="slides/slide121.xml"/><Relationship Id="rId146" Type="http://schemas.openxmlformats.org/officeDocument/2006/relationships/slide" Target="slides/slide142.xml"/><Relationship Id="rId167" Type="http://schemas.openxmlformats.org/officeDocument/2006/relationships/slide" Target="slides/slide163.xml"/><Relationship Id="rId188" Type="http://schemas.openxmlformats.org/officeDocument/2006/relationships/slide" Target="slides/slide184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13" Type="http://schemas.openxmlformats.org/officeDocument/2006/relationships/slide" Target="slides/slide209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40" Type="http://schemas.openxmlformats.org/officeDocument/2006/relationships/slide" Target="slides/slide36.xml"/><Relationship Id="rId115" Type="http://schemas.openxmlformats.org/officeDocument/2006/relationships/slide" Target="slides/slide111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178" Type="http://schemas.openxmlformats.org/officeDocument/2006/relationships/slide" Target="slides/slide174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9" Type="http://schemas.openxmlformats.org/officeDocument/2006/relationships/slide" Target="slides/slide195.xml"/><Relationship Id="rId203" Type="http://schemas.openxmlformats.org/officeDocument/2006/relationships/slide" Target="slides/slide199.xml"/><Relationship Id="rId19" Type="http://schemas.openxmlformats.org/officeDocument/2006/relationships/slide" Target="slides/slide15.xml"/><Relationship Id="rId30" Type="http://schemas.openxmlformats.org/officeDocument/2006/relationships/slide" Target="slides/slide2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openxmlformats.org/officeDocument/2006/relationships/slide" Target="slides/slide16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2-01-27T18:08:31.896" v="7748" actId="20577"/>
      <pc:docMkLst>
        <pc:docMk/>
      </pc:docMkLst>
      <pc:sldChg chg="modSp mod">
        <pc:chgData name="Alfred Asterjadhi" userId="39de57b9-85c0-4fd1-aaac-8ca2b6560ad0" providerId="ADAL" clId="{A5710CD2-0003-4A12-8C0C-EB1BD139C3A3}" dt="2022-01-04T19:57:05.858" v="5714" actId="400"/>
        <pc:sldMkLst>
          <pc:docMk/>
          <pc:sldMk cId="2376158859" sldId="650"/>
        </pc:sldMkLst>
        <pc:spChg chg="mod">
          <ac:chgData name="Alfred Asterjadhi" userId="39de57b9-85c0-4fd1-aaac-8ca2b6560ad0" providerId="ADAL" clId="{A5710CD2-0003-4A12-8C0C-EB1BD139C3A3}" dt="2022-01-04T19:57:05.858" v="5714" actId="400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9T00:35:34.377" v="3234" actId="20577"/>
        <pc:sldMkLst>
          <pc:docMk/>
          <pc:sldMk cId="894279791" sldId="701"/>
        </pc:sldMkLst>
        <pc:spChg chg="mod">
          <ac:chgData name="Alfred Asterjadhi" userId="39de57b9-85c0-4fd1-aaac-8ca2b6560ad0" providerId="ADAL" clId="{A5710CD2-0003-4A12-8C0C-EB1BD139C3A3}" dt="2021-11-19T00:35:08.874" v="3231" actId="20577"/>
          <ac:spMkLst>
            <pc:docMk/>
            <pc:sldMk cId="894279791" sldId="70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19T00:35:34.377" v="3234" actId="20577"/>
          <ac:spMkLst>
            <pc:docMk/>
            <pc:sldMk cId="894279791" sldId="701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A5710CD2-0003-4A12-8C0C-EB1BD139C3A3}" dt="2021-11-19T00:36:02.474" v="3238" actId="47"/>
        <pc:sldMkLst>
          <pc:docMk/>
          <pc:sldMk cId="631396234" sldId="702"/>
        </pc:sldMkLst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2" creationId="{3E99DCED-8E90-44A8-9A9D-A727DBFB5018}"/>
          </ac:spMkLst>
        </pc:spChg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3" creationId="{BED986EC-E842-4534-95B1-C53E20BD9440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4" creationId="{7F1D6019-9888-4008-A6CB-7679AD008772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5" creationId="{235829FF-D83E-4095-BE9E-CF302093586D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6" creationId="{28FB1305-5A7E-4FA3-83CA-5F617CA85288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7" creationId="{EFCD8A37-5720-4882-9674-BED60A40FB8C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8" creationId="{90E853CE-1B33-4C0F-AA0E-0FE8583FDC84}"/>
          </ac:spMkLst>
        </pc:spChg>
      </pc:sldChg>
      <pc:sldChg chg="modSp add mod">
        <pc:chgData name="Alfred Asterjadhi" userId="39de57b9-85c0-4fd1-aaac-8ca2b6560ad0" providerId="ADAL" clId="{A5710CD2-0003-4A12-8C0C-EB1BD139C3A3}" dt="2021-12-15T15:16:43.036" v="4979"/>
        <pc:sldMkLst>
          <pc:docMk/>
          <pc:sldMk cId="1105906186" sldId="703"/>
        </pc:sldMkLst>
        <pc:spChg chg="mod">
          <ac:chgData name="Alfred Asterjadhi" userId="39de57b9-85c0-4fd1-aaac-8ca2b6560ad0" providerId="ADAL" clId="{A5710CD2-0003-4A12-8C0C-EB1BD139C3A3}" dt="2021-11-19T00:36:38.157" v="3256" actId="20577"/>
          <ac:spMkLst>
            <pc:docMk/>
            <pc:sldMk cId="1105906186" sldId="70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4.795" v="4335"/>
          <ac:spMkLst>
            <pc:docMk/>
            <pc:sldMk cId="1105906186" sldId="70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6:43.036" v="4979"/>
          <ac:spMkLst>
            <pc:docMk/>
            <pc:sldMk cId="1105906186" sldId="70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2-15T15:18:17.239" v="5015" actId="6549"/>
        <pc:sldMkLst>
          <pc:docMk/>
          <pc:sldMk cId="835653331" sldId="704"/>
        </pc:sldMkLst>
        <pc:spChg chg="mod">
          <ac:chgData name="Alfred Asterjadhi" userId="39de57b9-85c0-4fd1-aaac-8ca2b6560ad0" providerId="ADAL" clId="{A5710CD2-0003-4A12-8C0C-EB1BD139C3A3}" dt="2021-11-19T00:41:55.144" v="3364" actId="20577"/>
          <ac:spMkLst>
            <pc:docMk/>
            <pc:sldMk cId="835653331" sldId="70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9.772" v="4336"/>
          <ac:spMkLst>
            <pc:docMk/>
            <pc:sldMk cId="835653331" sldId="70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8:17.239" v="5015" actId="6549"/>
          <ac:spMkLst>
            <pc:docMk/>
            <pc:sldMk cId="835653331" sldId="70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A5710CD2-0003-4A12-8C0C-EB1BD139C3A3}" dt="2021-11-30T16:18:49.607" v="3642"/>
          <ac:graphicFrameMkLst>
            <pc:docMk/>
            <pc:sldMk cId="835653331" sldId="704"/>
            <ac:graphicFrameMk id="3" creationId="{3FD6CC64-5CF1-4112-8E54-57335C9009A5}"/>
          </ac:graphicFrameMkLst>
        </pc:graphicFrameChg>
      </pc:sldChg>
      <pc:sldChg chg="modSp add mod">
        <pc:chgData name="Alfred Asterjadhi" userId="39de57b9-85c0-4fd1-aaac-8ca2b6560ad0" providerId="ADAL" clId="{A5710CD2-0003-4A12-8C0C-EB1BD139C3A3}" dt="2021-12-15T15:19:43.753" v="5041" actId="6549"/>
        <pc:sldMkLst>
          <pc:docMk/>
          <pc:sldMk cId="1446715546" sldId="705"/>
        </pc:sldMkLst>
        <pc:spChg chg="mod">
          <ac:chgData name="Alfred Asterjadhi" userId="39de57b9-85c0-4fd1-aaac-8ca2b6560ad0" providerId="ADAL" clId="{A5710CD2-0003-4A12-8C0C-EB1BD139C3A3}" dt="2021-11-23T18:00:35.784" v="3436" actId="20577"/>
          <ac:spMkLst>
            <pc:docMk/>
            <pc:sldMk cId="1446715546" sldId="70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34.793" v="4337"/>
          <ac:spMkLst>
            <pc:docMk/>
            <pc:sldMk cId="1446715546" sldId="70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9:43.753" v="5041" actId="6549"/>
          <ac:spMkLst>
            <pc:docMk/>
            <pc:sldMk cId="1446715546" sldId="70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0:58.740" v="5071" actId="6549"/>
        <pc:sldMkLst>
          <pc:docMk/>
          <pc:sldMk cId="496488519" sldId="706"/>
        </pc:sldMkLst>
        <pc:spChg chg="mod">
          <ac:chgData name="Alfred Asterjadhi" userId="39de57b9-85c0-4fd1-aaac-8ca2b6560ad0" providerId="ADAL" clId="{A5710CD2-0003-4A12-8C0C-EB1BD139C3A3}" dt="2021-11-30T16:07:33.346" v="3569" actId="20577"/>
          <ac:spMkLst>
            <pc:docMk/>
            <pc:sldMk cId="496488519" sldId="70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1.019" v="4338"/>
          <ac:spMkLst>
            <pc:docMk/>
            <pc:sldMk cId="496488519" sldId="70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0:58.740" v="5071" actId="6549"/>
          <ac:spMkLst>
            <pc:docMk/>
            <pc:sldMk cId="496488519" sldId="7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2:11.253" v="5100" actId="6549"/>
        <pc:sldMkLst>
          <pc:docMk/>
          <pc:sldMk cId="577012659" sldId="707"/>
        </pc:sldMkLst>
        <pc:spChg chg="mod">
          <ac:chgData name="Alfred Asterjadhi" userId="39de57b9-85c0-4fd1-aaac-8ca2b6560ad0" providerId="ADAL" clId="{A5710CD2-0003-4A12-8C0C-EB1BD139C3A3}" dt="2021-11-30T16:07:27.309" v="3568" actId="20577"/>
          <ac:spMkLst>
            <pc:docMk/>
            <pc:sldMk cId="577012659" sldId="70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8.890" v="4339"/>
          <ac:spMkLst>
            <pc:docMk/>
            <pc:sldMk cId="577012659" sldId="70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2:11.253" v="5100" actId="6549"/>
          <ac:spMkLst>
            <pc:docMk/>
            <pc:sldMk cId="577012659" sldId="70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1:02.470" v="5216" actId="6549"/>
        <pc:sldMkLst>
          <pc:docMk/>
          <pc:sldMk cId="1342715804" sldId="708"/>
        </pc:sldMkLst>
        <pc:spChg chg="mod">
          <ac:chgData name="Alfred Asterjadhi" userId="39de57b9-85c0-4fd1-aaac-8ca2b6560ad0" providerId="ADAL" clId="{A5710CD2-0003-4A12-8C0C-EB1BD139C3A3}" dt="2021-12-15T15:24:41.915" v="5154" actId="20577"/>
          <ac:spMkLst>
            <pc:docMk/>
            <pc:sldMk cId="1342715804" sldId="70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09.023" v="4343"/>
          <ac:spMkLst>
            <pc:docMk/>
            <pc:sldMk cId="1342715804" sldId="70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1:02.470" v="5216" actId="6549"/>
          <ac:spMkLst>
            <pc:docMk/>
            <pc:sldMk cId="1342715804" sldId="70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3:50.671" v="5138" actId="6549"/>
        <pc:sldMkLst>
          <pc:docMk/>
          <pc:sldMk cId="2181726837" sldId="709"/>
        </pc:sldMkLst>
        <pc:spChg chg="mod">
          <ac:chgData name="Alfred Asterjadhi" userId="39de57b9-85c0-4fd1-aaac-8ca2b6560ad0" providerId="ADAL" clId="{A5710CD2-0003-4A12-8C0C-EB1BD139C3A3}" dt="2021-12-01T17:54:23.359" v="4096" actId="20577"/>
          <ac:spMkLst>
            <pc:docMk/>
            <pc:sldMk cId="2181726837" sldId="70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54.624" v="4340"/>
          <ac:spMkLst>
            <pc:docMk/>
            <pc:sldMk cId="2181726837" sldId="70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3:50.671" v="5138" actId="6549"/>
          <ac:spMkLst>
            <pc:docMk/>
            <pc:sldMk cId="2181726837" sldId="70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2:22.660" v="5251"/>
        <pc:sldMkLst>
          <pc:docMk/>
          <pc:sldMk cId="2156981690" sldId="710"/>
        </pc:sldMkLst>
        <pc:spChg chg="mod">
          <ac:chgData name="Alfred Asterjadhi" userId="39de57b9-85c0-4fd1-aaac-8ca2b6560ad0" providerId="ADAL" clId="{A5710CD2-0003-4A12-8C0C-EB1BD139C3A3}" dt="2021-12-15T15:24:44.756" v="5155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12.672" v="4344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2:22.660" v="5251"/>
          <ac:spMkLst>
            <pc:docMk/>
            <pc:sldMk cId="2156981690" sldId="71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13.897" v="6193" actId="20577"/>
        <pc:sldMkLst>
          <pc:docMk/>
          <pc:sldMk cId="3767988169" sldId="711"/>
        </pc:sldMkLst>
        <pc:spChg chg="mod">
          <ac:chgData name="Alfred Asterjadhi" userId="39de57b9-85c0-4fd1-aaac-8ca2b6560ad0" providerId="ADAL" clId="{A5710CD2-0003-4A12-8C0C-EB1BD139C3A3}" dt="2022-01-18T19:23:13.897" v="6193" actId="20577"/>
          <ac:spMkLst>
            <pc:docMk/>
            <pc:sldMk cId="3767988169" sldId="71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2-01-17T16:31:50.809" v="6051" actId="20577"/>
          <ac:spMkLst>
            <pc:docMk/>
            <pc:sldMk cId="3767988169" sldId="7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9:13.985" v="6267"/>
        <pc:sldMkLst>
          <pc:docMk/>
          <pc:sldMk cId="290073603" sldId="712"/>
        </pc:sldMkLst>
        <pc:spChg chg="mod">
          <ac:chgData name="Alfred Asterjadhi" userId="39de57b9-85c0-4fd1-aaac-8ca2b6560ad0" providerId="ADAL" clId="{A5710CD2-0003-4A12-8C0C-EB1BD139C3A3}" dt="2021-12-15T16:39:48.238" v="5412" actId="20577"/>
          <ac:spMkLst>
            <pc:docMk/>
            <pc:sldMk cId="290073603" sldId="71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06.214" v="6184" actId="20577"/>
          <ac:spMkLst>
            <pc:docMk/>
            <pc:sldMk cId="290073603" sldId="71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09:13.985" v="6267"/>
          <ac:spMkLst>
            <pc:docMk/>
            <pc:sldMk cId="290073603" sldId="71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1:17.604" v="6296" actId="6549"/>
        <pc:sldMkLst>
          <pc:docMk/>
          <pc:sldMk cId="238892440" sldId="713"/>
        </pc:sldMkLst>
        <pc:spChg chg="mod">
          <ac:chgData name="Alfred Asterjadhi" userId="39de57b9-85c0-4fd1-aaac-8ca2b6560ad0" providerId="ADAL" clId="{A5710CD2-0003-4A12-8C0C-EB1BD139C3A3}" dt="2021-12-15T16:39:50.702" v="5413" actId="20577"/>
          <ac:spMkLst>
            <pc:docMk/>
            <pc:sldMk cId="238892440" sldId="71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0.690" v="6196"/>
          <ac:spMkLst>
            <pc:docMk/>
            <pc:sldMk cId="238892440" sldId="71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1:17.604" v="6296" actId="6549"/>
          <ac:spMkLst>
            <pc:docMk/>
            <pc:sldMk cId="238892440" sldId="7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6:20.913" v="6390"/>
        <pc:sldMkLst>
          <pc:docMk/>
          <pc:sldMk cId="1166122978" sldId="714"/>
        </pc:sldMkLst>
        <pc:spChg chg="mod">
          <ac:chgData name="Alfred Asterjadhi" userId="39de57b9-85c0-4fd1-aaac-8ca2b6560ad0" providerId="ADAL" clId="{A5710CD2-0003-4A12-8C0C-EB1BD139C3A3}" dt="2022-01-11T17:56:31.164" v="5938" actId="20577"/>
          <ac:spMkLst>
            <pc:docMk/>
            <pc:sldMk cId="1166122978" sldId="71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7.535" v="6199"/>
          <ac:spMkLst>
            <pc:docMk/>
            <pc:sldMk cId="1166122978" sldId="71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6:20.913" v="6390"/>
          <ac:spMkLst>
            <pc:docMk/>
            <pc:sldMk cId="1166122978" sldId="7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3:22.318" v="6322"/>
        <pc:sldMkLst>
          <pc:docMk/>
          <pc:sldMk cId="2163215924" sldId="715"/>
        </pc:sldMkLst>
        <pc:spChg chg="mod">
          <ac:chgData name="Alfred Asterjadhi" userId="39de57b9-85c0-4fd1-aaac-8ca2b6560ad0" providerId="ADAL" clId="{A5710CD2-0003-4A12-8C0C-EB1BD139C3A3}" dt="2021-12-15T16:39:53.102" v="5414" actId="20577"/>
          <ac:spMkLst>
            <pc:docMk/>
            <pc:sldMk cId="2163215924" sldId="71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3.550" v="6197"/>
          <ac:spMkLst>
            <pc:docMk/>
            <pc:sldMk cId="2163215924" sldId="71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3:22.318" v="6322"/>
          <ac:spMkLst>
            <pc:docMk/>
            <pc:sldMk cId="2163215924" sldId="71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5:34.991" v="6533" actId="6549"/>
        <pc:sldMkLst>
          <pc:docMk/>
          <pc:sldMk cId="3146867825" sldId="716"/>
        </pc:sldMkLst>
        <pc:spChg chg="mod">
          <ac:chgData name="Alfred Asterjadhi" userId="39de57b9-85c0-4fd1-aaac-8ca2b6560ad0" providerId="ADAL" clId="{A5710CD2-0003-4A12-8C0C-EB1BD139C3A3}" dt="2022-01-11T17:56:43.001" v="5945" actId="20577"/>
          <ac:spMkLst>
            <pc:docMk/>
            <pc:sldMk cId="3146867825" sldId="71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5.894" v="6203"/>
          <ac:spMkLst>
            <pc:docMk/>
            <pc:sldMk cId="3146867825" sldId="71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5:34.991" v="6533" actId="6549"/>
          <ac:spMkLst>
            <pc:docMk/>
            <pc:sldMk cId="3146867825" sldId="71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A5710CD2-0003-4A12-8C0C-EB1BD139C3A3}" dt="2021-12-19T19:24:56.073" v="5496" actId="20577"/>
        <pc:sldMkLst>
          <pc:docMk/>
          <pc:sldMk cId="1995964498" sldId="717"/>
        </pc:sldMkLst>
        <pc:spChg chg="mod">
          <ac:chgData name="Alfred Asterjadhi" userId="39de57b9-85c0-4fd1-aaac-8ca2b6560ad0" providerId="ADAL" clId="{A5710CD2-0003-4A12-8C0C-EB1BD139C3A3}" dt="2021-12-15T15:24:50.821" v="5157" actId="20577"/>
          <ac:spMkLst>
            <pc:docMk/>
            <pc:sldMk cId="1995964498" sldId="717"/>
            <ac:spMk id="2" creationId="{08B0BC3F-8648-4F82-89A0-9275501F0112}"/>
          </ac:spMkLst>
        </pc:spChg>
        <pc:spChg chg="mod">
          <ac:chgData name="Alfred Asterjadhi" userId="39de57b9-85c0-4fd1-aaac-8ca2b6560ad0" providerId="ADAL" clId="{A5710CD2-0003-4A12-8C0C-EB1BD139C3A3}" dt="2021-12-19T19:24:56.073" v="5496" actId="20577"/>
          <ac:spMkLst>
            <pc:docMk/>
            <pc:sldMk cId="1995964498" sldId="717"/>
            <ac:spMk id="3" creationId="{1CB637E8-CBB7-43CD-990A-C76FDDC1AE15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8:04.267" v="6428" actId="6549"/>
        <pc:sldMkLst>
          <pc:docMk/>
          <pc:sldMk cId="2699153423" sldId="718"/>
        </pc:sldMkLst>
        <pc:spChg chg="mod">
          <ac:chgData name="Alfred Asterjadhi" userId="39de57b9-85c0-4fd1-aaac-8ca2b6560ad0" providerId="ADAL" clId="{A5710CD2-0003-4A12-8C0C-EB1BD139C3A3}" dt="2022-01-11T17:56:33.761" v="5939" actId="20577"/>
          <ac:spMkLst>
            <pc:docMk/>
            <pc:sldMk cId="2699153423" sldId="71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0.223" v="6200"/>
          <ac:spMkLst>
            <pc:docMk/>
            <pc:sldMk cId="2699153423" sldId="71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8:04.267" v="6428" actId="6549"/>
          <ac:spMkLst>
            <pc:docMk/>
            <pc:sldMk cId="2699153423" sldId="71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4:11.867" v="6499"/>
        <pc:sldMkLst>
          <pc:docMk/>
          <pc:sldMk cId="1802438143" sldId="719"/>
        </pc:sldMkLst>
        <pc:spChg chg="mod">
          <ac:chgData name="Alfred Asterjadhi" userId="39de57b9-85c0-4fd1-aaac-8ca2b6560ad0" providerId="ADAL" clId="{A5710CD2-0003-4A12-8C0C-EB1BD139C3A3}" dt="2022-01-11T17:56:39.745" v="5943" actId="20577"/>
          <ac:spMkLst>
            <pc:docMk/>
            <pc:sldMk cId="1802438143" sldId="71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3.967" v="6202"/>
          <ac:spMkLst>
            <pc:docMk/>
            <pc:sldMk cId="1802438143" sldId="71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4:11.867" v="6499"/>
          <ac:spMkLst>
            <pc:docMk/>
            <pc:sldMk cId="1802438143" sldId="7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2:46.461" v="6473"/>
        <pc:sldMkLst>
          <pc:docMk/>
          <pc:sldMk cId="2775267673" sldId="720"/>
        </pc:sldMkLst>
        <pc:spChg chg="mod">
          <ac:chgData name="Alfred Asterjadhi" userId="39de57b9-85c0-4fd1-aaac-8ca2b6560ad0" providerId="ADAL" clId="{A5710CD2-0003-4A12-8C0C-EB1BD139C3A3}" dt="2022-01-11T17:56:36.439" v="5941" actId="20577"/>
          <ac:spMkLst>
            <pc:docMk/>
            <pc:sldMk cId="2775267673" sldId="72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2.142" v="6201"/>
          <ac:spMkLst>
            <pc:docMk/>
            <pc:sldMk cId="2775267673" sldId="72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2:46.461" v="6473"/>
          <ac:spMkLst>
            <pc:docMk/>
            <pc:sldMk cId="2775267673" sldId="7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4:42.372" v="6361"/>
        <pc:sldMkLst>
          <pc:docMk/>
          <pc:sldMk cId="1653960511" sldId="721"/>
        </pc:sldMkLst>
        <pc:spChg chg="mod">
          <ac:chgData name="Alfred Asterjadhi" userId="39de57b9-85c0-4fd1-aaac-8ca2b6560ad0" providerId="ADAL" clId="{A5710CD2-0003-4A12-8C0C-EB1BD139C3A3}" dt="2022-01-11T17:52:23.599" v="5807" actId="20577"/>
          <ac:spMkLst>
            <pc:docMk/>
            <pc:sldMk cId="1653960511" sldId="72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5.516" v="6198"/>
          <ac:spMkLst>
            <pc:docMk/>
            <pc:sldMk cId="1653960511" sldId="72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4:42.372" v="6361"/>
          <ac:spMkLst>
            <pc:docMk/>
            <pc:sldMk cId="1653960511" sldId="7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7:43.819" v="6244"/>
        <pc:sldMkLst>
          <pc:docMk/>
          <pc:sldMk cId="3335770246" sldId="722"/>
        </pc:sldMkLst>
        <pc:spChg chg="mod">
          <ac:chgData name="Alfred Asterjadhi" userId="39de57b9-85c0-4fd1-aaac-8ca2b6560ad0" providerId="ADAL" clId="{A5710CD2-0003-4A12-8C0C-EB1BD139C3A3}" dt="2022-01-17T16:29:05.030" v="6003" actId="20577"/>
          <ac:spMkLst>
            <pc:docMk/>
            <pc:sldMk cId="3335770246" sldId="72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2-01-19T15:07:43.819" v="6244"/>
          <ac:spMkLst>
            <pc:docMk/>
            <pc:sldMk cId="3335770246" sldId="722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7:00.325" v="6564" actId="6549"/>
        <pc:sldMkLst>
          <pc:docMk/>
          <pc:sldMk cId="3148458183" sldId="723"/>
        </pc:sldMkLst>
        <pc:spChg chg="mod">
          <ac:chgData name="Alfred Asterjadhi" userId="39de57b9-85c0-4fd1-aaac-8ca2b6560ad0" providerId="ADAL" clId="{A5710CD2-0003-4A12-8C0C-EB1BD139C3A3}" dt="2022-01-18T19:24:11.385" v="6205" actId="20577"/>
          <ac:spMkLst>
            <pc:docMk/>
            <pc:sldMk cId="3148458183" sldId="72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7.768" v="6204"/>
          <ac:spMkLst>
            <pc:docMk/>
            <pc:sldMk cId="3148458183" sldId="72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7:00.325" v="6564" actId="6549"/>
          <ac:spMkLst>
            <pc:docMk/>
            <pc:sldMk cId="3148458183" sldId="7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0T00:48:13.915" v="6569" actId="20577"/>
        <pc:sldMkLst>
          <pc:docMk/>
          <pc:sldMk cId="1847838087" sldId="724"/>
        </pc:sldMkLst>
        <pc:spChg chg="mod">
          <ac:chgData name="Alfred Asterjadhi" userId="39de57b9-85c0-4fd1-aaac-8ca2b6560ad0" providerId="ADAL" clId="{A5710CD2-0003-4A12-8C0C-EB1BD139C3A3}" dt="2022-01-20T00:48:13.915" v="6569" actId="20577"/>
          <ac:spMkLst>
            <pc:docMk/>
            <pc:sldMk cId="1847838087" sldId="72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4:27.342" v="7316"/>
        <pc:sldMkLst>
          <pc:docMk/>
          <pc:sldMk cId="3467795088" sldId="725"/>
        </pc:sldMkLst>
        <pc:spChg chg="mod">
          <ac:chgData name="Alfred Asterjadhi" userId="39de57b9-85c0-4fd1-aaac-8ca2b6560ad0" providerId="ADAL" clId="{A5710CD2-0003-4A12-8C0C-EB1BD139C3A3}" dt="2022-01-20T00:48:23.475" v="6571" actId="20577"/>
          <ac:spMkLst>
            <pc:docMk/>
            <pc:sldMk cId="3467795088" sldId="72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4:27.342" v="7316"/>
          <ac:spMkLst>
            <pc:docMk/>
            <pc:sldMk cId="3467795088" sldId="7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7:46.566" v="7384"/>
        <pc:sldMkLst>
          <pc:docMk/>
          <pc:sldMk cId="2762873962" sldId="726"/>
        </pc:sldMkLst>
        <pc:spChg chg="mod">
          <ac:chgData name="Alfred Asterjadhi" userId="39de57b9-85c0-4fd1-aaac-8ca2b6560ad0" providerId="ADAL" clId="{A5710CD2-0003-4A12-8C0C-EB1BD139C3A3}" dt="2022-01-20T16:26:21.525" v="6748" actId="20577"/>
          <ac:spMkLst>
            <pc:docMk/>
            <pc:sldMk cId="2762873962" sldId="72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7:46.566" v="7384"/>
          <ac:spMkLst>
            <pc:docMk/>
            <pc:sldMk cId="2762873962" sldId="72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6:24.662" v="7353"/>
        <pc:sldMkLst>
          <pc:docMk/>
          <pc:sldMk cId="576037824" sldId="727"/>
        </pc:sldMkLst>
        <pc:spChg chg="mod">
          <ac:chgData name="Alfred Asterjadhi" userId="39de57b9-85c0-4fd1-aaac-8ca2b6560ad0" providerId="ADAL" clId="{A5710CD2-0003-4A12-8C0C-EB1BD139C3A3}" dt="2022-01-20T16:25:55.010" v="6738" actId="20577"/>
          <ac:spMkLst>
            <pc:docMk/>
            <pc:sldMk cId="576037824" sldId="72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6:24.662" v="7353"/>
          <ac:spMkLst>
            <pc:docMk/>
            <pc:sldMk cId="576037824" sldId="72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9:15.215" v="7427"/>
        <pc:sldMkLst>
          <pc:docMk/>
          <pc:sldMk cId="3008116538" sldId="728"/>
        </pc:sldMkLst>
        <pc:spChg chg="mod">
          <ac:chgData name="Alfred Asterjadhi" userId="39de57b9-85c0-4fd1-aaac-8ca2b6560ad0" providerId="ADAL" clId="{A5710CD2-0003-4A12-8C0C-EB1BD139C3A3}" dt="2022-01-20T16:54:17.583" v="6982" actId="20577"/>
          <ac:spMkLst>
            <pc:docMk/>
            <pc:sldMk cId="3008116538" sldId="72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9:15.215" v="7427"/>
          <ac:spMkLst>
            <pc:docMk/>
            <pc:sldMk cId="3008116538" sldId="72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0:29.683" v="7464"/>
        <pc:sldMkLst>
          <pc:docMk/>
          <pc:sldMk cId="3870478054" sldId="729"/>
        </pc:sldMkLst>
        <pc:spChg chg="mod">
          <ac:chgData name="Alfred Asterjadhi" userId="39de57b9-85c0-4fd1-aaac-8ca2b6560ad0" providerId="ADAL" clId="{A5710CD2-0003-4A12-8C0C-EB1BD139C3A3}" dt="2022-01-20T16:57:40.071" v="6987" actId="20577"/>
          <ac:spMkLst>
            <pc:docMk/>
            <pc:sldMk cId="3870478054" sldId="72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0:29.683" v="7464"/>
          <ac:spMkLst>
            <pc:docMk/>
            <pc:sldMk cId="3870478054" sldId="72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2:58.282" v="7502" actId="6549"/>
        <pc:sldMkLst>
          <pc:docMk/>
          <pc:sldMk cId="285092131" sldId="730"/>
        </pc:sldMkLst>
        <pc:spChg chg="mod">
          <ac:chgData name="Alfred Asterjadhi" userId="39de57b9-85c0-4fd1-aaac-8ca2b6560ad0" providerId="ADAL" clId="{A5710CD2-0003-4A12-8C0C-EB1BD139C3A3}" dt="2022-01-23T21:52:21.311" v="7031" actId="20577"/>
          <ac:spMkLst>
            <pc:docMk/>
            <pc:sldMk cId="285092131" sldId="73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2:58.282" v="7502" actId="6549"/>
          <ac:spMkLst>
            <pc:docMk/>
            <pc:sldMk cId="285092131" sldId="73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A5710CD2-0003-4A12-8C0C-EB1BD139C3A3}" dt="2022-01-23T21:52:04.696" v="7022" actId="2696"/>
        <pc:sldMkLst>
          <pc:docMk/>
          <pc:sldMk cId="609817355" sldId="730"/>
        </pc:sldMkLst>
      </pc:sldChg>
      <pc:sldChg chg="add del">
        <pc:chgData name="Alfred Asterjadhi" userId="39de57b9-85c0-4fd1-aaac-8ca2b6560ad0" providerId="ADAL" clId="{A5710CD2-0003-4A12-8C0C-EB1BD139C3A3}" dt="2022-01-23T21:52:12.556" v="7024" actId="2696"/>
        <pc:sldMkLst>
          <pc:docMk/>
          <pc:sldMk cId="3487220215" sldId="730"/>
        </pc:sldMkLst>
      </pc:sldChg>
      <pc:sldChg chg="modSp add mod">
        <pc:chgData name="Alfred Asterjadhi" userId="39de57b9-85c0-4fd1-aaac-8ca2b6560ad0" providerId="ADAL" clId="{A5710CD2-0003-4A12-8C0C-EB1BD139C3A3}" dt="2022-01-24T15:34:19.452" v="7548"/>
        <pc:sldMkLst>
          <pc:docMk/>
          <pc:sldMk cId="924720401" sldId="731"/>
        </pc:sldMkLst>
        <pc:spChg chg="mod">
          <ac:chgData name="Alfred Asterjadhi" userId="39de57b9-85c0-4fd1-aaac-8ca2b6560ad0" providerId="ADAL" clId="{A5710CD2-0003-4A12-8C0C-EB1BD139C3A3}" dt="2022-01-23T21:59:38.828" v="7151" actId="20577"/>
          <ac:spMkLst>
            <pc:docMk/>
            <pc:sldMk cId="924720401" sldId="73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3T21:59:17.627" v="7136" actId="20577"/>
          <ac:spMkLst>
            <pc:docMk/>
            <pc:sldMk cId="924720401" sldId="73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24T15:34:19.452" v="7548"/>
          <ac:spMkLst>
            <pc:docMk/>
            <pc:sldMk cId="924720401" sldId="73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00:24:14.351" v="7560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A5710CD2-0003-4A12-8C0C-EB1BD139C3A3}" dt="2022-01-27T00:24:14.351" v="7560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7T17:58:05.937" v="7616" actId="20577"/>
        <pc:sldMkLst>
          <pc:docMk/>
          <pc:sldMk cId="3835701283" sldId="733"/>
        </pc:sldMkLst>
        <pc:spChg chg="mod">
          <ac:chgData name="Alfred Asterjadhi" userId="39de57b9-85c0-4fd1-aaac-8ca2b6560ad0" providerId="ADAL" clId="{A5710CD2-0003-4A12-8C0C-EB1BD139C3A3}" dt="2022-01-27T00:24:30.174" v="7570" actId="20577"/>
          <ac:spMkLst>
            <pc:docMk/>
            <pc:sldMk cId="3835701283" sldId="73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7:58:05.937" v="7616" actId="20577"/>
          <ac:spMkLst>
            <pc:docMk/>
            <pc:sldMk cId="3835701283" sldId="73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10.087" v="7746" actId="20577"/>
        <pc:sldMkLst>
          <pc:docMk/>
          <pc:sldMk cId="2191866949" sldId="734"/>
        </pc:sldMkLst>
        <pc:spChg chg="mod">
          <ac:chgData name="Alfred Asterjadhi" userId="39de57b9-85c0-4fd1-aaac-8ca2b6560ad0" providerId="ADAL" clId="{A5710CD2-0003-4A12-8C0C-EB1BD139C3A3}" dt="2022-01-27T18:04:29.454" v="7622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8:08:10.087" v="7746" actId="20577"/>
          <ac:spMkLst>
            <pc:docMk/>
            <pc:sldMk cId="2191866949" sldId="73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31.896" v="7748" actId="20577"/>
        <pc:sldMkLst>
          <pc:docMk/>
          <pc:sldMk cId="2962568694" sldId="735"/>
        </pc:sldMkLst>
        <pc:spChg chg="mod">
          <ac:chgData name="Alfred Asterjadhi" userId="39de57b9-85c0-4fd1-aaac-8ca2b6560ad0" providerId="ADAL" clId="{A5710CD2-0003-4A12-8C0C-EB1BD139C3A3}" dt="2022-01-27T18:08:31.896" v="7748" actId="20577"/>
          <ac:spMkLst>
            <pc:docMk/>
            <pc:sldMk cId="2962568694" sldId="735"/>
            <ac:spMk id="2" creationId="{12372A2F-8025-42D4-B5ED-6E7667DF00C8}"/>
          </ac:spMkLst>
        </pc:spChg>
      </pc:sldChg>
      <pc:sldMasterChg chg="modSp mod">
        <pc:chgData name="Alfred Asterjadhi" userId="39de57b9-85c0-4fd1-aaac-8ca2b6560ad0" providerId="ADAL" clId="{A5710CD2-0003-4A12-8C0C-EB1BD139C3A3}" dt="2022-01-24T15:52:08.694" v="755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2-01-24T15:52:08.694" v="755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086FEFA-6DDE-4081-8649-69C8CEA71D5A}"/>
    <pc:docChg chg="undo redo custSel addSld delSld modSld modMainMaster">
      <pc:chgData name="Alfred Asterjadhi" userId="39de57b9-85c0-4fd1-aaac-8ca2b6560ad0" providerId="ADAL" clId="{B086FEFA-6DDE-4081-8649-69C8CEA71D5A}" dt="2022-03-08T16:21:09.160" v="2157" actId="20577"/>
      <pc:docMkLst>
        <pc:docMk/>
      </pc:docMkLst>
      <pc:sldChg chg="modSp mod">
        <pc:chgData name="Alfred Asterjadhi" userId="39de57b9-85c0-4fd1-aaac-8ca2b6560ad0" providerId="ADAL" clId="{B086FEFA-6DDE-4081-8649-69C8CEA71D5A}" dt="2022-02-25T18:37:09.090" v="1333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B086FEFA-6DDE-4081-8649-69C8CEA71D5A}" dt="2022-02-25T18:37:09.090" v="1333" actId="20577"/>
          <ac:spMkLst>
            <pc:docMk/>
            <pc:sldMk cId="1936314469" sldId="732"/>
            <ac:spMk id="6" creationId="{7488035E-BDAD-477C-AA55-E8989C4B7B8C}"/>
          </ac:spMkLst>
        </pc:spChg>
        <pc:spChg chg="mod">
          <ac:chgData name="Alfred Asterjadhi" userId="39de57b9-85c0-4fd1-aaac-8ca2b6560ad0" providerId="ADAL" clId="{B086FEFA-6DDE-4081-8649-69C8CEA71D5A}" dt="2022-02-25T18:37:01.120" v="1328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B086FEFA-6DDE-4081-8649-69C8CEA71D5A}" dt="2022-02-25T18:37:19.780" v="1337"/>
        <pc:sldMkLst>
          <pc:docMk/>
          <pc:sldMk cId="3835701283" sldId="733"/>
        </pc:sldMkLst>
        <pc:spChg chg="mod">
          <ac:chgData name="Alfred Asterjadhi" userId="39de57b9-85c0-4fd1-aaac-8ca2b6560ad0" providerId="ADAL" clId="{B086FEFA-6DDE-4081-8649-69C8CEA71D5A}" dt="2022-02-25T18:37:19.780" v="1337"/>
          <ac:spMkLst>
            <pc:docMk/>
            <pc:sldMk cId="3835701283" sldId="73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2-14T00:18:08.288" v="215" actId="403"/>
          <ac:spMkLst>
            <pc:docMk/>
            <pc:sldMk cId="3835701283" sldId="73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8T15:55:15.252" v="2043" actId="20577"/>
        <pc:sldMkLst>
          <pc:docMk/>
          <pc:sldMk cId="2191866949" sldId="734"/>
        </pc:sldMkLst>
        <pc:spChg chg="mod">
          <ac:chgData name="Alfred Asterjadhi" userId="39de57b9-85c0-4fd1-aaac-8ca2b6560ad0" providerId="ADAL" clId="{B086FEFA-6DDE-4081-8649-69C8CEA71D5A}" dt="2022-03-08T15:55:15.252" v="2043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6.256" v="1340"/>
          <ac:spMkLst>
            <pc:docMk/>
            <pc:sldMk cId="2191866949" sldId="734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2-14T00:25:41.537" v="386" actId="20577"/>
          <ac:spMkLst>
            <pc:docMk/>
            <pc:sldMk cId="2191866949" sldId="73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8T15:55:17.156" v="2044" actId="20577"/>
        <pc:sldMkLst>
          <pc:docMk/>
          <pc:sldMk cId="2962568694" sldId="735"/>
        </pc:sldMkLst>
        <pc:spChg chg="mod">
          <ac:chgData name="Alfred Asterjadhi" userId="39de57b9-85c0-4fd1-aaac-8ca2b6560ad0" providerId="ADAL" clId="{B086FEFA-6DDE-4081-8649-69C8CEA71D5A}" dt="2022-03-08T15:55:17.156" v="2044" actId="20577"/>
          <ac:spMkLst>
            <pc:docMk/>
            <pc:sldMk cId="2962568694" sldId="73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9.698" v="1341"/>
          <ac:spMkLst>
            <pc:docMk/>
            <pc:sldMk cId="2962568694" sldId="735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5T20:35:04.340" v="1816" actId="6549"/>
          <ac:spMkLst>
            <pc:docMk/>
            <pc:sldMk cId="2962568694" sldId="73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2-25T18:37:21.954" v="1338"/>
        <pc:sldMkLst>
          <pc:docMk/>
          <pc:sldMk cId="3840205801" sldId="736"/>
        </pc:sldMkLst>
        <pc:spChg chg="mod">
          <ac:chgData name="Alfred Asterjadhi" userId="39de57b9-85c0-4fd1-aaac-8ca2b6560ad0" providerId="ADAL" clId="{B086FEFA-6DDE-4081-8649-69C8CEA71D5A}" dt="2022-02-14T00:18:14.845" v="218" actId="20577"/>
          <ac:spMkLst>
            <pc:docMk/>
            <pc:sldMk cId="3840205801" sldId="736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1.954" v="1338"/>
          <ac:spMkLst>
            <pc:docMk/>
            <pc:sldMk cId="3840205801" sldId="736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2-15T15:41:34.792" v="493" actId="6549"/>
          <ac:spMkLst>
            <pc:docMk/>
            <pc:sldMk cId="3840205801" sldId="73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8T15:55:27.700" v="2048" actId="20577"/>
        <pc:sldMkLst>
          <pc:docMk/>
          <pc:sldMk cId="1642065000" sldId="737"/>
        </pc:sldMkLst>
        <pc:spChg chg="mod">
          <ac:chgData name="Alfred Asterjadhi" userId="39de57b9-85c0-4fd1-aaac-8ca2b6560ad0" providerId="ADAL" clId="{B086FEFA-6DDE-4081-8649-69C8CEA71D5A}" dt="2022-03-08T15:55:27.700" v="2048" actId="20577"/>
          <ac:spMkLst>
            <pc:docMk/>
            <pc:sldMk cId="1642065000" sldId="73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4.533" v="1343"/>
          <ac:spMkLst>
            <pc:docMk/>
            <pc:sldMk cId="1642065000" sldId="737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2T17:20:25.452" v="1614" actId="114"/>
          <ac:spMkLst>
            <pc:docMk/>
            <pc:sldMk cId="1642065000" sldId="73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8T15:55:35.758" v="2052" actId="20577"/>
        <pc:sldMkLst>
          <pc:docMk/>
          <pc:sldMk cId="1815819893" sldId="738"/>
        </pc:sldMkLst>
        <pc:spChg chg="mod">
          <ac:chgData name="Alfred Asterjadhi" userId="39de57b9-85c0-4fd1-aaac-8ca2b6560ad0" providerId="ADAL" clId="{B086FEFA-6DDE-4081-8649-69C8CEA71D5A}" dt="2022-03-08T15:55:35.758" v="2052" actId="20577"/>
          <ac:spMkLst>
            <pc:docMk/>
            <pc:sldMk cId="1815819893" sldId="73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6.974" v="1344"/>
          <ac:spMkLst>
            <pc:docMk/>
            <pc:sldMk cId="1815819893" sldId="738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5T20:33:47.200" v="1813" actId="207"/>
          <ac:spMkLst>
            <pc:docMk/>
            <pc:sldMk cId="1815819893" sldId="73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1T15:13:53.476" v="1505" actId="114"/>
        <pc:sldMkLst>
          <pc:docMk/>
          <pc:sldMk cId="1427413936" sldId="739"/>
        </pc:sldMkLst>
        <pc:spChg chg="mod">
          <ac:chgData name="Alfred Asterjadhi" userId="39de57b9-85c0-4fd1-aaac-8ca2b6560ad0" providerId="ADAL" clId="{B086FEFA-6DDE-4081-8649-69C8CEA71D5A}" dt="2022-02-15T15:40:28.148" v="467" actId="20577"/>
          <ac:spMkLst>
            <pc:docMk/>
            <pc:sldMk cId="1427413936" sldId="73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3.910" v="1339"/>
          <ac:spMkLst>
            <pc:docMk/>
            <pc:sldMk cId="1427413936" sldId="739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1T15:13:53.476" v="1505" actId="114"/>
          <ac:spMkLst>
            <pc:docMk/>
            <pc:sldMk cId="1427413936" sldId="73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8T15:55:38.476" v="2054" actId="20577"/>
        <pc:sldMkLst>
          <pc:docMk/>
          <pc:sldMk cId="1652442541" sldId="740"/>
        </pc:sldMkLst>
        <pc:spChg chg="mod">
          <ac:chgData name="Alfred Asterjadhi" userId="39de57b9-85c0-4fd1-aaac-8ca2b6560ad0" providerId="ADAL" clId="{B086FEFA-6DDE-4081-8649-69C8CEA71D5A}" dt="2022-03-08T15:55:38.476" v="2054" actId="20577"/>
          <ac:spMkLst>
            <pc:docMk/>
            <pc:sldMk cId="1652442541" sldId="74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0.527" v="1345"/>
          <ac:spMkLst>
            <pc:docMk/>
            <pc:sldMk cId="1652442541" sldId="740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5T20:34:28.470" v="1814" actId="20577"/>
          <ac:spMkLst>
            <pc:docMk/>
            <pc:sldMk cId="1652442541" sldId="740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2-25T17:31:17.575" v="769" actId="47"/>
        <pc:sldMkLst>
          <pc:docMk/>
          <pc:sldMk cId="3290132159" sldId="741"/>
        </pc:sldMkLst>
        <pc:spChg chg="mod">
          <ac:chgData name="Alfred Asterjadhi" userId="39de57b9-85c0-4fd1-aaac-8ca2b6560ad0" providerId="ADAL" clId="{B086FEFA-6DDE-4081-8649-69C8CEA71D5A}" dt="2022-02-25T16:45:46.178" v="645" actId="20577"/>
          <ac:spMkLst>
            <pc:docMk/>
            <pc:sldMk cId="3290132159" sldId="741"/>
            <ac:spMk id="2" creationId="{12372A2F-8025-42D4-B5ED-6E7667DF00C8}"/>
          </ac:spMkLst>
        </pc:spChg>
      </pc:sldChg>
      <pc:sldChg chg="modSp add mod">
        <pc:chgData name="Alfred Asterjadhi" userId="39de57b9-85c0-4fd1-aaac-8ca2b6560ad0" providerId="ADAL" clId="{B086FEFA-6DDE-4081-8649-69C8CEA71D5A}" dt="2022-03-08T15:55:20.013" v="2045" actId="20577"/>
        <pc:sldMkLst>
          <pc:docMk/>
          <pc:sldMk cId="122009470" sldId="742"/>
        </pc:sldMkLst>
        <pc:spChg chg="mod">
          <ac:chgData name="Alfred Asterjadhi" userId="39de57b9-85c0-4fd1-aaac-8ca2b6560ad0" providerId="ADAL" clId="{B086FEFA-6DDE-4081-8649-69C8CEA71D5A}" dt="2022-03-08T15:55:20.013" v="2045" actId="20577"/>
          <ac:spMkLst>
            <pc:docMk/>
            <pc:sldMk cId="122009470" sldId="74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1.857" v="1342"/>
          <ac:spMkLst>
            <pc:docMk/>
            <pc:sldMk cId="122009470" sldId="742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4T18:53:52.762" v="1777" actId="6549"/>
          <ac:spMkLst>
            <pc:docMk/>
            <pc:sldMk cId="122009470" sldId="74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8T15:55:42.625" v="2058" actId="20577"/>
        <pc:sldMkLst>
          <pc:docMk/>
          <pc:sldMk cId="2602902683" sldId="743"/>
        </pc:sldMkLst>
        <pc:spChg chg="mod">
          <ac:chgData name="Alfred Asterjadhi" userId="39de57b9-85c0-4fd1-aaac-8ca2b6560ad0" providerId="ADAL" clId="{B086FEFA-6DDE-4081-8649-69C8CEA71D5A}" dt="2022-03-08T15:55:42.625" v="2058" actId="20577"/>
          <ac:spMkLst>
            <pc:docMk/>
            <pc:sldMk cId="2602902683" sldId="74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2.918" v="1346"/>
          <ac:spMkLst>
            <pc:docMk/>
            <pc:sldMk cId="2602902683" sldId="74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5T20:34:31.626" v="1815" actId="20577"/>
          <ac:spMkLst>
            <pc:docMk/>
            <pc:sldMk cId="2602902683" sldId="74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2-25T18:41:31.124" v="1415" actId="13926"/>
        <pc:sldMkLst>
          <pc:docMk/>
          <pc:sldMk cId="3720138393" sldId="744"/>
        </pc:sldMkLst>
        <pc:spChg chg="mod">
          <ac:chgData name="Alfred Asterjadhi" userId="39de57b9-85c0-4fd1-aaac-8ca2b6560ad0" providerId="ADAL" clId="{B086FEFA-6DDE-4081-8649-69C8CEA71D5A}" dt="2022-02-25T18:37:17.500" v="1336"/>
          <ac:spMkLst>
            <pc:docMk/>
            <pc:sldMk cId="3720138393" sldId="744"/>
            <ac:spMk id="4" creationId="{7335E98F-CD54-45CC-B242-37886F48A525}"/>
          </ac:spMkLst>
        </pc:spChg>
        <pc:spChg chg="mod">
          <ac:chgData name="Alfred Asterjadhi" userId="39de57b9-85c0-4fd1-aaac-8ca2b6560ad0" providerId="ADAL" clId="{B086FEFA-6DDE-4081-8649-69C8CEA71D5A}" dt="2022-02-25T18:41:31.124" v="1415" actId="13926"/>
          <ac:spMkLst>
            <pc:docMk/>
            <pc:sldMk cId="3720138393" sldId="744"/>
            <ac:spMk id="8" creationId="{30ECE423-DD38-4A25-AD6E-26DF5AC61863}"/>
          </ac:spMkLst>
        </pc:spChg>
      </pc:sldChg>
      <pc:sldChg chg="modSp new mod">
        <pc:chgData name="Alfred Asterjadhi" userId="39de57b9-85c0-4fd1-aaac-8ca2b6560ad0" providerId="ADAL" clId="{B086FEFA-6DDE-4081-8649-69C8CEA71D5A}" dt="2022-02-25T18:40:03.129" v="1383" actId="13926"/>
        <pc:sldMkLst>
          <pc:docMk/>
          <pc:sldMk cId="3131887928" sldId="745"/>
        </pc:sldMkLst>
        <pc:spChg chg="mod">
          <ac:chgData name="Alfred Asterjadhi" userId="39de57b9-85c0-4fd1-aaac-8ca2b6560ad0" providerId="ADAL" clId="{B086FEFA-6DDE-4081-8649-69C8CEA71D5A}" dt="2022-02-25T18:38:38.154" v="1358" actId="20577"/>
          <ac:spMkLst>
            <pc:docMk/>
            <pc:sldMk cId="3131887928" sldId="745"/>
            <ac:spMk id="2" creationId="{35CDB687-0632-4006-A686-C12015B002F3}"/>
          </ac:spMkLst>
        </pc:spChg>
        <pc:spChg chg="mod">
          <ac:chgData name="Alfred Asterjadhi" userId="39de57b9-85c0-4fd1-aaac-8ca2b6560ad0" providerId="ADAL" clId="{B086FEFA-6DDE-4081-8649-69C8CEA71D5A}" dt="2022-02-25T18:40:03.129" v="1383" actId="13926"/>
          <ac:spMkLst>
            <pc:docMk/>
            <pc:sldMk cId="3131887928" sldId="745"/>
            <ac:spMk id="3" creationId="{2A1DBDD1-7F19-4757-B753-A2A7E1EF91FE}"/>
          </ac:spMkLst>
        </pc:spChg>
        <pc:spChg chg="mod">
          <ac:chgData name="Alfred Asterjadhi" userId="39de57b9-85c0-4fd1-aaac-8ca2b6560ad0" providerId="ADAL" clId="{B086FEFA-6DDE-4081-8649-69C8CEA71D5A}" dt="2022-02-25T18:38:43.967" v="1368" actId="20577"/>
          <ac:spMkLst>
            <pc:docMk/>
            <pc:sldMk cId="3131887928" sldId="745"/>
            <ac:spMk id="6" creationId="{901BC188-0DC3-468B-88B2-63081D398E1A}"/>
          </ac:spMkLst>
        </pc:spChg>
      </pc:sldChg>
      <pc:sldChg chg="modSp add mod">
        <pc:chgData name="Alfred Asterjadhi" userId="39de57b9-85c0-4fd1-aaac-8ca2b6560ad0" providerId="ADAL" clId="{B086FEFA-6DDE-4081-8649-69C8CEA71D5A}" dt="2022-02-25T18:39:03.321" v="1371" actId="20577"/>
        <pc:sldMkLst>
          <pc:docMk/>
          <pc:sldMk cId="3373051434" sldId="746"/>
        </pc:sldMkLst>
        <pc:spChg chg="mod">
          <ac:chgData name="Alfred Asterjadhi" userId="39de57b9-85c0-4fd1-aaac-8ca2b6560ad0" providerId="ADAL" clId="{B086FEFA-6DDE-4081-8649-69C8CEA71D5A}" dt="2022-02-25T18:39:03.321" v="1371" actId="20577"/>
          <ac:spMkLst>
            <pc:docMk/>
            <pc:sldMk cId="3373051434" sldId="746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086FEFA-6DDE-4081-8649-69C8CEA71D5A}" dt="2022-03-08T15:55:32.467" v="2050" actId="20577"/>
        <pc:sldMkLst>
          <pc:docMk/>
          <pc:sldMk cId="450612590" sldId="747"/>
        </pc:sldMkLst>
        <pc:spChg chg="mod">
          <ac:chgData name="Alfred Asterjadhi" userId="39de57b9-85c0-4fd1-aaac-8ca2b6560ad0" providerId="ADAL" clId="{B086FEFA-6DDE-4081-8649-69C8CEA71D5A}" dt="2022-03-08T15:55:32.467" v="2050" actId="20577"/>
          <ac:spMkLst>
            <pc:docMk/>
            <pc:sldMk cId="450612590" sldId="74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2T17:22:56.632" v="1679" actId="114"/>
          <ac:spMkLst>
            <pc:docMk/>
            <pc:sldMk cId="450612590" sldId="74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8T15:55:22.295" v="2046" actId="20577"/>
        <pc:sldMkLst>
          <pc:docMk/>
          <pc:sldMk cId="4138649876" sldId="748"/>
        </pc:sldMkLst>
        <pc:spChg chg="mod">
          <ac:chgData name="Alfred Asterjadhi" userId="39de57b9-85c0-4fd1-aaac-8ca2b6560ad0" providerId="ADAL" clId="{B086FEFA-6DDE-4081-8649-69C8CEA71D5A}" dt="2022-03-08T15:55:22.295" v="2046" actId="20577"/>
          <ac:spMkLst>
            <pc:docMk/>
            <pc:sldMk cId="4138649876" sldId="74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5T20:36:35.449" v="1924" actId="20577"/>
          <ac:spMkLst>
            <pc:docMk/>
            <pc:sldMk cId="4138649876" sldId="74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8T15:55:24.759" v="2047" actId="20577"/>
        <pc:sldMkLst>
          <pc:docMk/>
          <pc:sldMk cId="4231050565" sldId="749"/>
        </pc:sldMkLst>
        <pc:spChg chg="mod">
          <ac:chgData name="Alfred Asterjadhi" userId="39de57b9-85c0-4fd1-aaac-8ca2b6560ad0" providerId="ADAL" clId="{B086FEFA-6DDE-4081-8649-69C8CEA71D5A}" dt="2022-03-08T15:55:24.759" v="2047" actId="20577"/>
          <ac:spMkLst>
            <pc:docMk/>
            <pc:sldMk cId="4231050565" sldId="74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8T15:43:43.580" v="2003" actId="20577"/>
          <ac:spMkLst>
            <pc:docMk/>
            <pc:sldMk cId="4231050565" sldId="74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8T16:06:59.202" v="2155" actId="20577"/>
        <pc:sldMkLst>
          <pc:docMk/>
          <pc:sldMk cId="559073234" sldId="750"/>
        </pc:sldMkLst>
        <pc:spChg chg="mod">
          <ac:chgData name="Alfred Asterjadhi" userId="39de57b9-85c0-4fd1-aaac-8ca2b6560ad0" providerId="ADAL" clId="{B086FEFA-6DDE-4081-8649-69C8CEA71D5A}" dt="2022-03-08T15:54:37.759" v="2006" actId="20577"/>
          <ac:spMkLst>
            <pc:docMk/>
            <pc:sldMk cId="559073234" sldId="75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8T16:06:59.202" v="2155" actId="20577"/>
          <ac:spMkLst>
            <pc:docMk/>
            <pc:sldMk cId="559073234" sldId="75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B086FEFA-6DDE-4081-8649-69C8CEA71D5A}" dt="2022-03-08T16:05:53.277" v="2098" actId="47"/>
        <pc:sldMkLst>
          <pc:docMk/>
          <pc:sldMk cId="3882200529" sldId="751"/>
        </pc:sldMkLst>
      </pc:sldChg>
      <pc:sldMasterChg chg="modSp mod">
        <pc:chgData name="Alfred Asterjadhi" userId="39de57b9-85c0-4fd1-aaac-8ca2b6560ad0" providerId="ADAL" clId="{B086FEFA-6DDE-4081-8649-69C8CEA71D5A}" dt="2022-03-08T16:21:09.160" v="215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086FEFA-6DDE-4081-8649-69C8CEA71D5A}" dt="2022-03-08T16:21:09.160" v="2157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B086FEFA-6DDE-4081-8649-69C8CEA71D5A}" dt="2022-02-25T18:37:55.643" v="1353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802.11-20/1982r62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2-02-00be-cc36-cr-for-ru-allocation-and-l-length-in-txvector-and-rxvector.docx" TargetMode="External"/><Relationship Id="rId2" Type="http://schemas.openxmlformats.org/officeDocument/2006/relationships/hyperlink" Target="https://mentor.ieee.org/802.11/dcn/21/11-21-1229-03-00be-cr-phy-txblock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5-00-00be-eht-sig-cr-on-p802-11be-d1-0-36-3-12-8-2.doc" TargetMode="External"/><Relationship Id="rId5" Type="http://schemas.openxmlformats.org/officeDocument/2006/relationships/hyperlink" Target="https://mentor.ieee.org/802.11/dcn/21/11-21-1368-01-00be-cc36-cr-on-36-3-12-7-2-u-sig-content-part-4.docx" TargetMode="External"/><Relationship Id="rId4" Type="http://schemas.openxmlformats.org/officeDocument/2006/relationships/hyperlink" Target="https://mentor.ieee.org/802.11/dcn/21/11-21-1369-00-00be-cc36-cr-on-cid-5473.docx" TargetMode="Externa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82-00-00be-cc36-cr-for-36-3-2.docx" TargetMode="External"/><Relationship Id="rId2" Type="http://schemas.openxmlformats.org/officeDocument/2006/relationships/hyperlink" Target="https://mentor.ieee.org/802.11/dcn/21/11-21-1386-01-00be-eht-sig-cr-on-p802-11be-d1-0-36-3-12-8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4-03-00be-cc36-cr-for-3-2-definitions.docx" TargetMode="External"/><Relationship Id="rId5" Type="http://schemas.openxmlformats.org/officeDocument/2006/relationships/hyperlink" Target="https://mentor.ieee.org/802.11/dcn/21/11-21-1387-04-00be-eht-sig-cr-on-p802-11be-d1-0-cid5485.doc" TargetMode="External"/><Relationship Id="rId4" Type="http://schemas.openxmlformats.org/officeDocument/2006/relationships/hyperlink" Target="https://mentor.ieee.org/802.11/dcn/21/11-21-1728-00-00be-eht-sig-cr-d1-0-36-3-12-8-2-follow-up.doc" TargetMode="Externa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38-02-00be-cc36-cr-for-cid-4653.docx" TargetMode="External"/><Relationship Id="rId7" Type="http://schemas.openxmlformats.org/officeDocument/2006/relationships/hyperlink" Target="https://mentor.ieee.org/802.11/dcn/21/11-21-1473-02-00be-cc36-cr-on-cid-6998.docx" TargetMode="External"/><Relationship Id="rId2" Type="http://schemas.openxmlformats.org/officeDocument/2006/relationships/hyperlink" Target="https://mentor.ieee.org/802.11/dcn/21/11-21-1408-01-00be-cc36-cr-for-cid-4626-and-465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63-01-00be-cr-for-clause-9-4-1-67b.docx" TargetMode="External"/><Relationship Id="rId5" Type="http://schemas.openxmlformats.org/officeDocument/2006/relationships/hyperlink" Target="https://mentor.ieee.org/802.11/dcn/21/11-21-1442-01-00be-cr-to-36-5-parameters-for-eht-mcss.docx" TargetMode="External"/><Relationship Id="rId4" Type="http://schemas.openxmlformats.org/officeDocument/2006/relationships/hyperlink" Target="https://mentor.ieee.org/802.11/dcn/21/11-21-1441-01-00be-cr-to-36-2-5-effect-of-ch-bandwidth-parameter-on-ppdu-format.docx" TargetMode="Externa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36-03-00be-sept-nov-tgbe-teleconference-minutes.docx" TargetMode="External"/><Relationship Id="rId2" Type="http://schemas.openxmlformats.org/officeDocument/2006/relationships/hyperlink" Target="https://mentor.ieee.org/802.11/dcn/21/11-21-1558-01-00be-tgbe-sept-2021-meeting-minutes.docx" TargetMode="Externa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91-01-00be-cr-for-section-36-3-11-12-on-p802-11be-d1-0-part-2.doc" TargetMode="External"/><Relationship Id="rId2" Type="http://schemas.openxmlformats.org/officeDocument/2006/relationships/hyperlink" Target="https://mentor.ieee.org/802.11/dcn/21/11-21-1490-03-00be-cr-to-36-3-8-eht-mcss-and-36-3-9-eht-sig-mcs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70-02-00be-cr-for-section-36-3-11-12-on-p802-11be-d1-0-part-1.do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6-01-00be-cr-for-txop-termination-of-nstr-mld.docx" TargetMode="External"/><Relationship Id="rId7" Type="http://schemas.openxmlformats.org/officeDocument/2006/relationships/hyperlink" Target="https://mentor.ieee.org/802.11/dcn/21/11-21-1443-03-00be-cc36-cr-for-retrieving-critical-update.docx" TargetMode="External"/><Relationship Id="rId2" Type="http://schemas.openxmlformats.org/officeDocument/2006/relationships/hyperlink" Target="https://mentor.ieee.org/802.11/dcn/21/11-21-1451-00-00be-cc36-cr-for-cids-8220-8221-and-400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52-00-00be-cc36-cr-for-cid-4273-and-5139.docx" TargetMode="External"/><Relationship Id="rId5" Type="http://schemas.openxmlformats.org/officeDocument/2006/relationships/hyperlink" Target="https://mentor.ieee.org/802.11/dcn/21/11-21-1251-01-00be-cc36-cr-for-9-2-4-frame-fields.docx" TargetMode="External"/><Relationship Id="rId4" Type="http://schemas.openxmlformats.org/officeDocument/2006/relationships/hyperlink" Target="https://mentor.ieee.org/802.11/dcn/21/11-21-1251-00-00be-cc36-cr-for-9-2-4-frame-fields.docx" TargetMode="Externa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4-01-00be-cr-for-intra-bss-and-inter-bss-classification.docx" TargetMode="External"/><Relationship Id="rId2" Type="http://schemas.openxmlformats.org/officeDocument/2006/relationships/hyperlink" Target="https://mentor.ieee.org/802.11/dcn/21/11-21-1224-10-00be-cc-36-cr-for-restricted-twt-setu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9-00-00be-cr-for-cid-4924-5186-5190-6041-6042.doc" TargetMode="External"/><Relationship Id="rId5" Type="http://schemas.openxmlformats.org/officeDocument/2006/relationships/hyperlink" Target="https://mentor.ieee.org/802.11/dcn/21/11-21-1587-02-00be-cc36-cr-for-listen-interval.docx" TargetMode="External"/><Relationship Id="rId4" Type="http://schemas.openxmlformats.org/officeDocument/2006/relationships/hyperlink" Target="https://mentor.ieee.org/802.11/dcn/21/11-21-1300-01-00be-cc36-cr-for-str-operation.docx" TargetMode="Externa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86-03-00be-cc36-for-intra-ppdu-power-save.docx" TargetMode="External"/><Relationship Id="rId2" Type="http://schemas.openxmlformats.org/officeDocument/2006/relationships/hyperlink" Target="https://mentor.ieee.org/802.11/dcn/21/11-21-1557-06-00be-cc36-resolution-for-cids-for-35-3-9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83-05-00be-cc34-cr-emlsr-part1.docx" TargetMode="External"/><Relationship Id="rId5" Type="http://schemas.openxmlformats.org/officeDocument/2006/relationships/hyperlink" Target="https://mentor.ieee.org/802.11/dcn/21/11-21-1657-01-00be-tgbe-cc36-misc-comment-resolutions.docx" TargetMode="External"/><Relationship Id="rId4" Type="http://schemas.openxmlformats.org/officeDocument/2006/relationships/hyperlink" Target="https://mentor.ieee.org/802.11/dcn/21/11-21-1610-01-00be-srs-control-crs.docx" TargetMode="Externa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2-01-00be-cr-for-cid-8061-and-6483.docx" TargetMode="External"/><Relationship Id="rId2" Type="http://schemas.openxmlformats.org/officeDocument/2006/relationships/hyperlink" Target="https://mentor.ieee.org/802.11/dcn/21/11-21-1659-02-00be-cc36-resolution-for-cid-400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703-01-00be-cr-for-cids-related-to-emlsr-in-clause-9.docx" TargetMode="External"/><Relationship Id="rId4" Type="http://schemas.openxmlformats.org/officeDocument/2006/relationships/hyperlink" Target="https://mentor.ieee.org/802.11/dcn/21/11-21-1702-02-00be-cr-for-cids-related-to-emlsr.docx" TargetMode="Externa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6-01-00be-cr-trigger-frame-special-user-info-field.docx" TargetMode="External"/><Relationship Id="rId2" Type="http://schemas.openxmlformats.org/officeDocument/2006/relationships/hyperlink" Target="https://mentor.ieee.org/802.11/dcn/21/11-21-1592-01-00be-cr-trigger-frame-padding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615-02-00be-cr-trigger-frame-subtypes.docx" TargetMode="Externa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13-01-00be-pdt-reference-for-sr.docx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2-01-00be-d1-0-cr-for-section-36-3-9-3.docx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7-01-00be-cr-for-amediumsyncthreshold.docx" TargetMode="External"/><Relationship Id="rId2" Type="http://schemas.openxmlformats.org/officeDocument/2006/relationships/hyperlink" Target="https://mentor.ieee.org/802.11/dcn/21/11-21-1561-01-00be-cc36-cr-for-cid-6630.docx" TargetMode="Externa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8-01-00be-cid-4598.docx" TargetMode="External"/><Relationship Id="rId7" Type="http://schemas.openxmlformats.org/officeDocument/2006/relationships/hyperlink" Target="https://mentor.ieee.org/802.11/dcn/21/11-21-1667-03-00be-cc36-cr-for-eht-ppdu-type.docx" TargetMode="External"/><Relationship Id="rId2" Type="http://schemas.openxmlformats.org/officeDocument/2006/relationships/hyperlink" Target="https://mentor.ieee.org/802.11/dcn/21/11-21-1473-03-00be-cc36-cr-on-cid-699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37-02-00be-cr-for-36-3-13-7.docx" TargetMode="External"/><Relationship Id="rId5" Type="http://schemas.openxmlformats.org/officeDocument/2006/relationships/hyperlink" Target="https://mentor.ieee.org/802.11/dcn/21/11-21-1520-03-00be-cr-for-b-4-36a-2.docx" TargetMode="External"/><Relationship Id="rId4" Type="http://schemas.openxmlformats.org/officeDocument/2006/relationships/hyperlink" Target="https://mentor.ieee.org/802.11/dcn/21/11-21-1515-04-00be-segment-deparser-cr-on-p802-11be-d1-0.doc" TargetMode="Externa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9-05-00be-cc36-cr-on-clause-9-4-2-295c.docx" TargetMode="External"/><Relationship Id="rId2" Type="http://schemas.openxmlformats.org/officeDocument/2006/relationships/hyperlink" Target="https://mentor.ieee.org/802.11/dcn/21/11-21-1615-02-00be-cr-trigger-frame-subtyp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38-04-00be-cc36-resolution-for-clause-35-11-2-2.docx" TargetMode="Externa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7-03-00be-cc36-cr-for-tspec-element.docx" TargetMode="Externa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04-02-00be-cc36-resolution-for-cids-related-to-nsep-3-1-3-4-c-3.docx" TargetMode="External"/><Relationship Id="rId2" Type="http://schemas.openxmlformats.org/officeDocument/2006/relationships/hyperlink" Target="https://mentor.ieee.org/802.11/dcn/21/11-21-1562-06-00be-cc36-resolution-for-cids-for-35-3-9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57-03-00be-tgbe-cc36-misc-comment-resolutions.docx" TargetMode="External"/><Relationship Id="rId5" Type="http://schemas.openxmlformats.org/officeDocument/2006/relationships/hyperlink" Target="https://mentor.ieee.org/802.11/dcn/21/11-21-1176-09-00be-cc36-resolution-for-cids-related-to-ml-advertisement-part-2.docx" TargetMode="External"/><Relationship Id="rId4" Type="http://schemas.openxmlformats.org/officeDocument/2006/relationships/hyperlink" Target="https://mentor.ieee.org/802.11/dcn/21/11-21-1714-03-00be-cc36-cr-for-traffic-indication-in-multiple-bssid-set.docx" TargetMode="External"/></Relationships>
</file>

<file path=ppt/slides/_rels/slide16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86-01-00be-cc36-resolution-for-cids-in-clause-35-3-4-3.docx" TargetMode="External"/><Relationship Id="rId2" Type="http://schemas.openxmlformats.org/officeDocument/2006/relationships/hyperlink" Target="https://mentor.ieee.org/802.11/dcn/21/11-21-1710-03-00be-cc36-resolution-for-cids-for-9-4-2.docx" TargetMode="Externa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3-01-00be-resolution-for-cid-5421.doc" TargetMode="External"/><Relationship Id="rId2" Type="http://schemas.openxmlformats.org/officeDocument/2006/relationships/hyperlink" Target="https://mentor.ieee.org/802.11/dcn/21/11-21-1614-01-00be-cr-for-36-3-13-5-segment-pars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78-01-00be-cc36-cr-on-annex-z-320mhz-example.doc" TargetMode="External"/><Relationship Id="rId5" Type="http://schemas.openxmlformats.org/officeDocument/2006/relationships/hyperlink" Target="https://mentor.ieee.org/802.11/dcn/21/11-21-1712-01-00be-cr-for-cc36-mu-mimo.docx" TargetMode="External"/><Relationship Id="rId4" Type="http://schemas.openxmlformats.org/officeDocument/2006/relationships/hyperlink" Target="https://mentor.ieee.org/802.11/dcn/21/11-21-1677-01-00be-cr-for-cids-on-36-3-2-1.docx" TargetMode="External"/></Relationships>
</file>

<file path=ppt/slides/_rels/slide16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94-01-00be-d1-0-comment-resolution-for-ofdm-modulation.docx" TargetMode="External"/><Relationship Id="rId2" Type="http://schemas.openxmlformats.org/officeDocument/2006/relationships/hyperlink" Target="https://mentor.ieee.org/802.11/dcn/21/11-21-1693-01-00be-d1-0-comment-resolution-for-non-ht-duplicate-transmiss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25-00-00be-cc36-cr-for-eht-service-field.docx" TargetMode="External"/><Relationship Id="rId5" Type="http://schemas.openxmlformats.org/officeDocument/2006/relationships/hyperlink" Target="https://mentor.ieee.org/802.11/dcn/21/11-21-1733-01-00be-cc36-cr-on-ppdu-encoding-process-part-2.docx" TargetMode="External"/><Relationship Id="rId4" Type="http://schemas.openxmlformats.org/officeDocument/2006/relationships/hyperlink" Target="https://mentor.ieee.org/802.11/dcn/21/11-21-1696-01-00be-cc36-cr-for-cid-4665-and-6902.docx" TargetMode="Externa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726-00-00be-cc36-cr-for-the-eht-phy-data-scrambler-and-descrambler.docx" TargetMode="Externa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0-02-00be-cr-for-par-throughput-verification.pptx" TargetMode="External"/><Relationship Id="rId2" Type="http://schemas.openxmlformats.org/officeDocument/2006/relationships/hyperlink" Target="https://mentor.ieee.org/802.11/dcn/21/11-21-1925-00-00be-cc36-cr-for-cids-5559-5560-556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933-00-00be-part-of-supported-eht-mcs-and-nss-set-field-cr-on-d1-0.do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18-26-00be-ieee-802-11be-cc36-comments.xlsx" TargetMode="Externa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98-02-00be-cc36-cr-for-r-twt-quieting-rules.docx" TargetMode="Externa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52-03-00be-nov-jan-tgbe-teleconference-minutes.docx" TargetMode="External"/><Relationship Id="rId2" Type="http://schemas.openxmlformats.org/officeDocument/2006/relationships/hyperlink" Target="https://mentor.ieee.org/802.11/dcn/21/11-21-1888-02-00be-tgbe-nov-2021-meeting-minutes.docx" TargetMode="Externa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59-00-00be-cc36-cr-eht-sig-misc.doc" TargetMode="External"/><Relationship Id="rId2" Type="http://schemas.openxmlformats.org/officeDocument/2006/relationships/hyperlink" Target="https://mentor.ieee.org/802.11/dcn/21/11-21-1538-03-00be-cid-4630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40-01-00be-cc36-cr-for-cid-7019-and-7378.docx" TargetMode="External"/><Relationship Id="rId5" Type="http://schemas.openxmlformats.org/officeDocument/2006/relationships/hyperlink" Target="https://mentor.ieee.org/802.11/dcn/21/11-21-1760-00-00be-36-1-1-introduction-to-the-eht-phy-cr-on-d1-0.doc" TargetMode="External"/><Relationship Id="rId4" Type="http://schemas.openxmlformats.org/officeDocument/2006/relationships/hyperlink" Target="https://mentor.ieee.org/802.11/dcn/21/11-21-1763-00-00be-36-2-3-trigvector-parameters-cr-d1-0.docx" TargetMode="External"/></Relationships>
</file>

<file path=ppt/slides/_rels/slide17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0-02-00be-cr-for-clause-36-3-2-2-subcarriers-and-resource-allocation-for-multiple-rus-part-1.doc" TargetMode="External"/><Relationship Id="rId2" Type="http://schemas.openxmlformats.org/officeDocument/2006/relationships/hyperlink" Target="https://mentor.ieee.org/802.11/dcn/21/11-21-1777-00-00be-cc36-cr-on-36-3-20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1-00be-cc36-crs-on-timing-related-parameters.docx" TargetMode="External"/><Relationship Id="rId5" Type="http://schemas.openxmlformats.org/officeDocument/2006/relationships/hyperlink" Target="https://mentor.ieee.org/802.11/dcn/21/11-21-1781-00-00be-updated-resolution-for-cid-7104.docx" TargetMode="External"/><Relationship Id="rId4" Type="http://schemas.openxmlformats.org/officeDocument/2006/relationships/hyperlink" Target="https://mentor.ieee.org/802.11/dcn/21/11-21-1762-02-00be-d1-0-crs-on-36-2-4-phy-config-vector-parameters.docx" TargetMode="External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3-01-00be-cids-4558-and-4562.docx" TargetMode="External"/><Relationship Id="rId2" Type="http://schemas.openxmlformats.org/officeDocument/2006/relationships/hyperlink" Target="https://mentor.ieee.org/802.11/dcn/21/11-21-1912-01-00be-cr-for-section-36-3-11-12-on-p802-11be-d1-3-part-3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2-00be-cc36-crs-on-timing-related-parameters.docx" TargetMode="External"/><Relationship Id="rId5" Type="http://schemas.openxmlformats.org/officeDocument/2006/relationships/hyperlink" Target="https://mentor.ieee.org/802.11/dcn/21/11-21-1947-00-00be-cc36-cr-for-spatial-reuse-and-beamformed-in-txvector-and-rxvector.docx" TargetMode="External"/><Relationship Id="rId4" Type="http://schemas.openxmlformats.org/officeDocument/2006/relationships/hyperlink" Target="https://mentor.ieee.org/802.11/dcn/21/11-21-1922-00-00be-cc36-comment-resolutions-for-4-cids.docx" TargetMode="Externa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03-02-00be-cc36-crs-on-cca-sensitivity.docx" TargetMode="External"/><Relationship Id="rId2" Type="http://schemas.openxmlformats.org/officeDocument/2006/relationships/hyperlink" Target="https://mentor.ieee.org/802.11/dcn/22/11-22-0001-02-00be-proposed-resolution-for-tgbe-cc36-comments-on-clause-36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2-00-00be-cr-for-cid-4993.docx" TargetMode="External"/><Relationship Id="rId5" Type="http://schemas.openxmlformats.org/officeDocument/2006/relationships/hyperlink" Target="https://mentor.ieee.org/802.11/dcn/21/11-21-2021-01-00be-more-mac-phy-layering-issues.docx" TargetMode="External"/><Relationship Id="rId4" Type="http://schemas.openxmlformats.org/officeDocument/2006/relationships/hyperlink" Target="https://mentor.ieee.org/802.11/dcn/21/11-21-1893-04-00be-cc36-crs-on-timing-related-parameters.docx" TargetMode="External"/></Relationships>
</file>

<file path=ppt/slides/_rels/slide17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10-05-00be-cc36-resolution-for-cids-for-9-4-2.docx" TargetMode="External"/><Relationship Id="rId2" Type="http://schemas.openxmlformats.org/officeDocument/2006/relationships/hyperlink" Target="https://mentor.ieee.org/802.11/dcn/21/11-21-1713-01-00be-cc36-cr-for-ml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34-13-00be-cr-ml-reconfiguration.docx" TargetMode="External"/><Relationship Id="rId5" Type="http://schemas.openxmlformats.org/officeDocument/2006/relationships/hyperlink" Target="https://mentor.ieee.org/802.11/dcn/21/11-21-1907-02-00be-cc36-cr-for-nsep-clause-35-11.docx" TargetMode="External"/><Relationship Id="rId4" Type="http://schemas.openxmlformats.org/officeDocument/2006/relationships/hyperlink" Target="https://mentor.ieee.org/802.11/dcn/21/11-21-1254-04-00be-cc36-cr-on-btm.do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8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1-00be-cr-for-11-3.docx" TargetMode="External"/><Relationship Id="rId2" Type="http://schemas.openxmlformats.org/officeDocument/2006/relationships/hyperlink" Target="https://mentor.ieee.org/802.11/dcn/21/11-21-1731-04-00be-cr-for-35-2-1-3-remaining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4-01-00be-cr-for-cids-on-tid-to-link-mapping.docx" TargetMode="External"/><Relationship Id="rId5" Type="http://schemas.openxmlformats.org/officeDocument/2006/relationships/hyperlink" Target="https://mentor.ieee.org/802.11/dcn/21/11-21-0287-09-00be-cc34-cr-emlsr-part2.docx" TargetMode="External"/><Relationship Id="rId4" Type="http://schemas.openxmlformats.org/officeDocument/2006/relationships/hyperlink" Target="https://mentor.ieee.org/802.11/dcn/21/11-21-1898-07-00be-cc36-resolution-to-cids-for-35-3-6-1-1.docx" TargetMode="External"/></Relationships>
</file>

<file path=ppt/slides/_rels/slide18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2-00be-cr-for-11-3.docx" TargetMode="External"/><Relationship Id="rId2" Type="http://schemas.openxmlformats.org/officeDocument/2006/relationships/hyperlink" Target="https://mentor.ieee.org/802.11/dcn/21/11-21-1990-01-00be-simulation-evaluation-of-restricted-twt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894-02-00be-cr-for-cids-on-tid-to-link-mapping.docx" TargetMode="External"/><Relationship Id="rId4" Type="http://schemas.openxmlformats.org/officeDocument/2006/relationships/hyperlink" Target="https://mentor.ieee.org/802.11/dcn/21/11-21-1511-03-00be-cr-on-mscs-scs-clarifications.docx" TargetMode="External"/></Relationships>
</file>

<file path=ppt/slides/_rels/slide18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42-02-00be-cc36-cr-for-14-cids-in-clause-35-5-2.docx" TargetMode="External"/><Relationship Id="rId2" Type="http://schemas.openxmlformats.org/officeDocument/2006/relationships/hyperlink" Target="https://mentor.ieee.org/802.11/dcn/21/11-21-1700-01-00be-cr-puncturing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13-00-00be-cr-for-35-5-3-part2.docx" TargetMode="External"/><Relationship Id="rId4" Type="http://schemas.openxmlformats.org/officeDocument/2006/relationships/hyperlink" Target="https://mentor.ieee.org/802.11/dcn/21/11-21-2038-00-00be-proposed-resolution-for-tgbe-cc36-comments-on-clause-3.docx" TargetMode="External"/></Relationships>
</file>

<file path=ppt/slides/_rels/slide18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87-01-00be-annex-z-example-for-small-rus-mrus.docx" TargetMode="External"/><Relationship Id="rId2" Type="http://schemas.openxmlformats.org/officeDocument/2006/relationships/hyperlink" Target="https://mentor.ieee.org/802.11/dcn/21/11-21-1583-02-00be-proposed-draft-text-additional-changes-to-sounding-fb.docx" TargetMode="External"/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29-04-00be-cc36-cr-for-some-cids-for-35-7-4-1-rtwt-channel-access.docx" TargetMode="External"/><Relationship Id="rId2" Type="http://schemas.openxmlformats.org/officeDocument/2006/relationships/hyperlink" Target="https://mentor.ieee.org/802.11/dcn/21/11-21-1918-02-00be-resolution-to-cc36-cid-430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911-02-00be-cc36-cr-realted-to-nsep-qmf.docx" TargetMode="External"/><Relationship Id="rId4" Type="http://schemas.openxmlformats.org/officeDocument/2006/relationships/hyperlink" Target="https://mentor.ieee.org/802.11/dcn/21/11-21-1930-02-00be-cc36-cr-for-some-cids-for-35-7-4-2-rtwt-quiet-interval.docx" TargetMode="Externa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13-04-00be-cr-for-35-5-3-part2.docx" TargetMode="External"/><Relationship Id="rId2" Type="http://schemas.openxmlformats.org/officeDocument/2006/relationships/hyperlink" Target="https://mentor.ieee.org/802.11/dcn/21/11-21-2012-02-00be-cr-for-35-5-3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1-05-00be-cc36-comment-resolution-subclause-35-3-7-2.docx" TargetMode="External"/><Relationship Id="rId5" Type="http://schemas.openxmlformats.org/officeDocument/2006/relationships/hyperlink" Target="https://mentor.ieee.org/802.11/dcn/21/11-21-2014-00-00be-cr-for-35-5-3-part3.docx" TargetMode="External"/><Relationship Id="rId4" Type="http://schemas.openxmlformats.org/officeDocument/2006/relationships/hyperlink" Target="https://mentor.ieee.org/802.11/dcn/21/11-21-2019-05-00be-cc36-cr-for-cid-5675-7793.docx" TargetMode="External"/></Relationships>
</file>

<file path=ppt/slides/_rels/slide1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28-00-00be-cc36-cr-on-eht-phy-introduction-ndp-related-cids.docx" TargetMode="External"/><Relationship Id="rId2" Type="http://schemas.openxmlformats.org/officeDocument/2006/relationships/hyperlink" Target="https://mentor.ieee.org/802.11/dcn/22/11-22-0066-02-00be-cids-in-eht-phy-introduction-cc36-cr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35-02-00be-cr-d1-0-txvector-rxvector-parameters.docx" TargetMode="External"/><Relationship Id="rId4" Type="http://schemas.openxmlformats.org/officeDocument/2006/relationships/hyperlink" Target="https://mentor.ieee.org/802.11/dcn/22/11-22-0062-00-00be-cc36-cr-for-nominal-packet-padding-values-part-1.docx" TargetMode="Externa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85-08-00be-cc36-cr-for-aar.docx" TargetMode="External"/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09-00-00be-cr-for-3-2.docx" TargetMode="External"/><Relationship Id="rId2" Type="http://schemas.openxmlformats.org/officeDocument/2006/relationships/hyperlink" Target="https://mentor.ieee.org/802.11/dcn/21/11-21-1802-09-00be-cc36-crs-restricted-twt-additional-rules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965-08-00be-pdt-mac-mlo-mandatory-optional.docx" TargetMode="External"/><Relationship Id="rId2" Type="http://schemas.openxmlformats.org/officeDocument/2006/relationships/hyperlink" Target="https://mentor.ieee.org/802.11/dcn/22/11-22-0023-03-00be-large-bandwidth-support.docx" TargetMode="External"/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16-01-00be-jan-mar-tgbe-teleconference-minutes.docx" TargetMode="External"/><Relationship Id="rId2" Type="http://schemas.openxmlformats.org/officeDocument/2006/relationships/hyperlink" Target="https://mentor.ieee.org/802.11/dcn/22/11-22-0142-03-00be-tgbe-jan-2022-meeting-minutes.docx" TargetMode="External"/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1-05-00be-cc36-comment-resolution-subclause-35-3-7-2.docx" TargetMode="External"/><Relationship Id="rId2" Type="http://schemas.openxmlformats.org/officeDocument/2006/relationships/hyperlink" Target="https://mentor.ieee.org/802.11/dcn/21/11-21-2035-02-00be-cr-d1-0-txvector-rxvector-parameters.docx" TargetMode="External"/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5-01-00be-cc36-comment-resolution-on-u-sig-part-3.docx" TargetMode="External"/><Relationship Id="rId2" Type="http://schemas.openxmlformats.org/officeDocument/2006/relationships/hyperlink" Target="https://mentor.ieee.org/802.11/dcn/22/11-22-0063-01-00be-cc36-cr-for-eht-ppe-thresholds-fiel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113-02-00be-cc36-cr-for-ltf.docx" TargetMode="External"/><Relationship Id="rId5" Type="http://schemas.openxmlformats.org/officeDocument/2006/relationships/hyperlink" Target="https://mentor.ieee.org/802.11/dcn/21/11-21-2003-01-00be-cc36-comment-resolutions-for-cid-4985.doc" TargetMode="External"/><Relationship Id="rId4" Type="http://schemas.openxmlformats.org/officeDocument/2006/relationships/hyperlink" Target="https://mentor.ieee.org/802.11/dcn/22/11-22-0078-02-00be-cc36-comment-resolution-on-u-sig-part-5.docx" TargetMode="External"/></Relationships>
</file>

<file path=ppt/slides/_rels/slide19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86-03-00be-cr-for-cids-on-36-3-2-7.docx" TargetMode="External"/><Relationship Id="rId2" Type="http://schemas.openxmlformats.org/officeDocument/2006/relationships/hyperlink" Target="https://mentor.ieee.org/802.11/dcn/22/11-22-0144-01-00be-crs-on-data-field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2/11-22-0183-02-00be-cc36-cr-for-nominal-packet-padding-values-part-2.docx" TargetMode="External"/><Relationship Id="rId4" Type="http://schemas.openxmlformats.org/officeDocument/2006/relationships/hyperlink" Target="https://mentor.ieee.org/802.11/dcn/21/11-21-1672-08-00be-some-mac-phy-layering-issues.docx" TargetMode="External"/></Relationships>
</file>

<file path=ppt/slides/_rels/slide19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95-02-00be-phytxrxvector-cid4643.docx" TargetMode="External"/><Relationship Id="rId7" Type="http://schemas.openxmlformats.org/officeDocument/2006/relationships/hyperlink" Target="https://mentor.ieee.org/802.11/dcn/22/11-22-0321-01-00be-eht-phy-mib.docx" TargetMode="External"/><Relationship Id="rId2" Type="http://schemas.openxmlformats.org/officeDocument/2006/relationships/hyperlink" Target="https://mentor.ieee.org/802.11/dcn/21/11-21-1220-01-00be-cc36-cr-on-eht-phy-introduction-20mhz-device-related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277-01-00be-cc36-comment-resolution-for-subclause-36-3-5.docx" TargetMode="External"/><Relationship Id="rId5" Type="http://schemas.openxmlformats.org/officeDocument/2006/relationships/hyperlink" Target="https://mentor.ieee.org/802.11/dcn/22/11-22-0231-00-00be-cc36-cr-for-ul-power-headroom.docx" TargetMode="External"/><Relationship Id="rId4" Type="http://schemas.openxmlformats.org/officeDocument/2006/relationships/hyperlink" Target="https://mentor.ieee.org/802.11/dcn/22/11-22-0133-02-00be-cc36-cr-for-cids-5461-and-8089-related-to-ru-allocation.docx" TargetMode="External"/></Relationships>
</file>

<file path=ppt/slides/_rels/slide1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2-11-00be-cc36-resolution-for-cids-for-35-3-9-2.docx" TargetMode="External"/><Relationship Id="rId2" Type="http://schemas.openxmlformats.org/officeDocument/2006/relationships/hyperlink" Target="https://mentor.ieee.org/802.11/dcn/21/11-21-1980-04-00be-cc36-cr-for-critical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930-06-00be-cc36-cr-for-some-cids-for-35-7-4-2-rtwt-quiet-interval.docx" TargetMode="External"/><Relationship Id="rId5" Type="http://schemas.openxmlformats.org/officeDocument/2006/relationships/hyperlink" Target="https://mentor.ieee.org/802.11/dcn/21/11-21-1768-07-00be-cc36-cr-for-restricted-twt-schedule-announcement.docx" TargetMode="External"/><Relationship Id="rId4" Type="http://schemas.openxmlformats.org/officeDocument/2006/relationships/hyperlink" Target="https://mentor.ieee.org/802.11/dcn/21/11-21-2020-02-00be-cc36-cr-for-nsep-comments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70-04-00be-cc36-cr-for-cid-5919.docx" TargetMode="External"/><Relationship Id="rId2" Type="http://schemas.openxmlformats.org/officeDocument/2006/relationships/hyperlink" Target="https://mentor.ieee.org/802.11/dcn/21/11-21-1786-07-00be-cr-for-nstr-mobile-ap-mlo-part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72-03-00be-cc36-resolution-for-cids-related-to-mlo-power-save.docx" TargetMode="External"/><Relationship Id="rId5" Type="http://schemas.openxmlformats.org/officeDocument/2006/relationships/hyperlink" Target="https://mentor.ieee.org/802.11/dcn/21/11-21-1184-03-00be-cc36-resolution-for-cids-related-to-mbssid-part-1.docx" TargetMode="External"/><Relationship Id="rId4" Type="http://schemas.openxmlformats.org/officeDocument/2006/relationships/hyperlink" Target="https://mentor.ieee.org/802.11/dcn/21/11-21-1271-04-00be-cc36-cr-on-ft-action-frame.doc" TargetMode="External"/></Relationships>
</file>

<file path=ppt/slides/_rels/slide2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61-03-00be-cr-for-a-mpdu-in-eht-ppdu.docx" TargetMode="External"/><Relationship Id="rId2" Type="http://schemas.openxmlformats.org/officeDocument/2006/relationships/hyperlink" Target="https://mentor.ieee.org/802.11/dcn/21/11-21-1509-02-00be-cc36-comment-resolution-triggered-txop-shar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4-04-00be-cc36-resolution-for-cids-related-to-ml-element-part-2.docx" TargetMode="External"/><Relationship Id="rId5" Type="http://schemas.openxmlformats.org/officeDocument/2006/relationships/hyperlink" Target="https://mentor.ieee.org/802.11/dcn/21/11-21-1484-06-00be-cc36-cr-emlsr-medium-sync.docx" TargetMode="External"/><Relationship Id="rId4" Type="http://schemas.openxmlformats.org/officeDocument/2006/relationships/hyperlink" Target="https://mentor.ieee.org/802.11/dcn/21/11-21-1856-01-00be-cc36-cr-for-cid-6979.docx" TargetMode="External"/></Relationships>
</file>

<file path=ppt/slides/_rels/slide20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93-00-00be-cc36-cr-clause-9.docx" TargetMode="External"/><Relationship Id="rId2" Type="http://schemas.openxmlformats.org/officeDocument/2006/relationships/hyperlink" Target="https://mentor.ieee.org/802.11/dcn/22/11-22-0201-02-00be-cc36-cr-for-for-subclause-35-3-13.docx" TargetMode="External"/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37-01-00be-cr-for-trigger-frame-and-puncturing.docx" TargetMode="External"/><Relationship Id="rId2" Type="http://schemas.openxmlformats.org/officeDocument/2006/relationships/hyperlink" Target="https://mentor.ieee.org/802.11/dcn/22/11-22-0027-03-00be-cr-for-tid-mapping-and-eml-notification-primitive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83-02-00be-cc36-resolution-to-cids-for-35-9.docx" TargetMode="External"/><Relationship Id="rId5" Type="http://schemas.openxmlformats.org/officeDocument/2006/relationships/hyperlink" Target="https://mentor.ieee.org/802.11/dcn/22/11-22-0171-00-00be-cr-for-eht-dl-mu-operation.docx" TargetMode="External"/><Relationship Id="rId4" Type="http://schemas.openxmlformats.org/officeDocument/2006/relationships/hyperlink" Target="https://mentor.ieee.org/802.11/dcn/22/11-22-0155-00-00be-cr-for-10-13-ppdu-duration-constraint.docx" TargetMode="External"/></Relationships>
</file>

<file path=ppt/slides/_rels/slide20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28-02-00be-cr-for-6-3-5-to-6-3-8.docx" TargetMode="External"/><Relationship Id="rId2" Type="http://schemas.openxmlformats.org/officeDocument/2006/relationships/hyperlink" Target="https://mentor.ieee.org/802.11/dcn/22/11-22-0230-03-00be-cc36-cr-of-cid-4147-and-5311.docx" TargetMode="External"/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3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3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Po-Kai Huang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 				Second: Po-Kai Huang 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Mike Montemurro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366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4542, 4543, 4544, 4545, 4617, 4691, 4692, 4904, 4905, 4906, 4907, 4994, 5677, 5678, 6999, 7183, 7184, 7185, 7393, 7750, 5770, 5779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5459, 7980, 7125, </a:t>
            </a:r>
            <a:r>
              <a:rPr lang="en-US" sz="1200" b="0" i="0" strike="sngStrike" dirty="0">
                <a:solidFill>
                  <a:srgbClr val="FF0000"/>
                </a:solidFill>
                <a:effectLst/>
              </a:rPr>
              <a:t>4892,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7652, 4898, 4982 in </a:t>
            </a:r>
            <a:r>
              <a:rPr lang="en-US" sz="1200" b="0" i="0" dirty="0">
                <a:solidFill>
                  <a:srgbClr val="222222"/>
                </a:solidFill>
                <a:effectLst/>
                <a:hlinkClick r:id="rId3"/>
              </a:rPr>
              <a:t>1302r2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222222"/>
                </a:solidFill>
              </a:rPr>
              <a:t>5473 in </a:t>
            </a:r>
            <a:r>
              <a:rPr lang="en-US" sz="1200" b="0" dirty="0">
                <a:solidFill>
                  <a:srgbClr val="222222"/>
                </a:solidFill>
                <a:hlinkClick r:id="rId4"/>
              </a:rPr>
              <a:t>1369r0</a:t>
            </a:r>
            <a:r>
              <a:rPr lang="en-US" sz="1200" b="0" dirty="0">
                <a:solidFill>
                  <a:srgbClr val="222222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4641, 4642, 4789, 5001, 5409, 5410, 5411, 6102, 8012, 8104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1368r1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4950, 7211, 7213, 7215, 7217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8250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4959, 5428, 5429, 6092, 6103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4610, 6987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1382r0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7214, 7216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5485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1387r4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7959, 7494, 7493, 7487, 7472, 7368, 7308, 7018, 7017, 7016, 6917, 5574, 5501, 5500, 5498, 4867, 5437, 5434, 5331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28000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260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4626,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4653</a:t>
            </a:r>
            <a:r>
              <a:rPr lang="en-US" altLang="en-US" sz="1200" b="0" dirty="0"/>
              <a:t> in </a:t>
            </a:r>
            <a:r>
              <a:rPr lang="en-US" altLang="en-US" sz="1200" b="0" dirty="0">
                <a:hlinkClick r:id="rId2"/>
              </a:rPr>
              <a:t>1408r1</a:t>
            </a:r>
            <a:r>
              <a:rPr lang="en-US" altLang="en-US" sz="1200" b="0" dirty="0"/>
              <a:t> and 4653 in </a:t>
            </a:r>
            <a:r>
              <a:rPr lang="en-US" altLang="en-US" sz="1200" b="0" dirty="0">
                <a:hlinkClick r:id="rId3"/>
              </a:rPr>
              <a:t>1738r2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5716, 8090, 8091 in </a:t>
            </a:r>
            <a:r>
              <a:rPr lang="en-US" altLang="en-US" sz="1200" b="0" dirty="0">
                <a:hlinkClick r:id="rId4"/>
              </a:rPr>
              <a:t>1441r1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4957, 5823, 7285, 7286, 7660, 8151 in </a:t>
            </a:r>
            <a:r>
              <a:rPr lang="en-US" altLang="en-US" sz="1200" b="0" dirty="0">
                <a:hlinkClick r:id="rId5"/>
              </a:rPr>
              <a:t>1442r1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6900, 6901, 7176, 7177, 7178, 7310 in </a:t>
            </a:r>
            <a:r>
              <a:rPr lang="en-US" altLang="en-US" sz="1200" b="0" dirty="0">
                <a:hlinkClick r:id="rId6"/>
              </a:rPr>
              <a:t>1463r1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strike="sngStrike" dirty="0">
                <a:solidFill>
                  <a:srgbClr val="FF0000"/>
                </a:solidFill>
              </a:rPr>
              <a:t>6998 in </a:t>
            </a:r>
            <a:r>
              <a:rPr lang="en-US" altLang="en-US" sz="1200" b="0" strike="sngStrike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1473r2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altLang="en-US" sz="1200" b="0" i="1" strike="sngStrike" dirty="0">
                <a:solidFill>
                  <a:srgbClr val="FF0000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25661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36486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September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https://mentor.ieee.org/802.11/dcn/21/11-21-1558-01-00be-tgbe-sept-2021-meeting-minutes.docx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Sept-Nov.: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https://mentor.ieee.org/802.11/dcn/21/11-21-1636-03-00be-sept-nov-tgbe-teleconference-minutes.docx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pPr marL="457200" lvl="1" indent="0"/>
            <a:endParaRPr lang="en-US" sz="1800" dirty="0"/>
          </a:p>
          <a:p>
            <a:r>
              <a:rPr lang="en-US" sz="1800" dirty="0"/>
              <a:t>Move: Dennis Sundman 				Second:  Edward Au</a:t>
            </a:r>
          </a:p>
          <a:p>
            <a:r>
              <a:rPr lang="en-US" sz="1800" dirty="0"/>
              <a:t>Discussion: None. 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29394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261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6832, 8096, 8097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1490r3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5009, 5430, 5487, 6442, 6470, 7006, 7802, 8129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1491r1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4695, 4908, 5010, 5488, 6472, 7007, 7008, 7235, 7317, 7751, 8130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1270r2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9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8220, 8221, 4001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4224, 6855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5534, 7553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1251r0</a:t>
            </a:r>
            <a:r>
              <a:rPr lang="en-US" sz="1200" b="0" i="1" dirty="0">
                <a:solidFill>
                  <a:schemeClr val="tx1"/>
                </a:solidFill>
              </a:rPr>
              <a:t> [2 CIDs] </a:t>
            </a:r>
            <a:r>
              <a:rPr lang="en-US" sz="1200" b="0" dirty="0">
                <a:solidFill>
                  <a:schemeClr val="tx1"/>
                </a:solidFill>
              </a:rPr>
              <a:t>and 4292, 7828 in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1251</a:t>
            </a:r>
            <a:r>
              <a:rPr lang="en-US" sz="1200" b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4273, 5139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1252r0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6257, 6293, 5257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1443r3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George Cherian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71419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4782, 4432, 5883, 5884, 5885, 4123, 5729, 5349, 5954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1224r10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1444r1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4925, 5840, 7062, 4214, 7855, 4470, 6985, 7516, 4401, 6852, 4471, 4750, 6986, 7517, 4472, 4724, 6140, 6853, 5839, 6309, 6493, 4725, 4215, 7610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1300r1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5195, 5265, 8038, 8199, 8343, 5263, 5264, 5693, 5921, 5991, 6304, 6374, 6886, 6375, 6768, 7420, 7421, 8198, 8240, 8241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1587r2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4924, 5186, 5190, 6041, 6042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1609r0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72978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4112, 4461, 4747, 5837, 6208, 6404, 6732, 7461, 7818, 7853, 7884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1557r6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1586r3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4139, 4229, 4230, 4231, 4411, 4480, 4481, 5197, 5198, 5231, 5438, 5654, 5824, 5927, 5928, 5995, 5996, 6380, 6382, 6484, 6560, 6561, 6688, 6739, 7326, 7807, 7808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6050, 6052, 6934, 6184, 5191 in </a:t>
            </a:r>
            <a:r>
              <a:rPr lang="en-US" sz="12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1657r1</a:t>
            </a:r>
            <a:r>
              <a:rPr 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</a:rPr>
              <a:t>[5 CIDs]  -still to be Sped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4759, 5766, 6342, 5845, 6340, 6341, 7834, 8353, 6350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283r5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1498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265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4002, 5279, 5984, 6278, 5176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1659r2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8061, 6483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6777, 6938, 8354, 5931, 6964, 5058, 5930, 6741, 8352, 8047, 6658, 5673, 5385, 6100, 7611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7843, 4008, 7563, 7842, 6563, 7564, 6564, 7699, 6664, 8162, 7578, 7335, 8168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George Cherian</a:t>
            </a:r>
          </a:p>
          <a:p>
            <a:pPr marL="0" indent="0"/>
            <a:r>
              <a:rPr lang="en-US" sz="1400" dirty="0"/>
              <a:t>Discussion: None. 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8634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266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1592r1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6823, 6698, 7036, 7693, 4884, 7037, 7799, 8161, 4507, 7694, 7482, 5024, 7898, 6697, 7691, 7692, 4883, 5511, 7035, 8075, 7902, 4328, 7695, 8076, 8077, 4329, 5512, 5119, 4885, 4508, 7038, 7696, 5120, 7739, 5545, 4887, 4607, 4606,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1546r1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5546, 4888, 5513, 5514, 7663, 4182, 7912, 5226, 6054, 6743, 7913, 4198, 5557, 7729, 7914, 4199, 4200, 6079, 7915, 7067, 6055, 7916, 4839, 8251, 7917, 4202, 5558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 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7263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267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Joint: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1613r1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Rui Yang 		Second: Stephen McCann 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28901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268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4554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1212r1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4554 is present in </a:t>
            </a:r>
            <a:r>
              <a:rPr lang="en-US" sz="1400" b="0" dirty="0">
                <a:hlinkClick r:id="rId2"/>
              </a:rPr>
              <a:t>1212r1</a:t>
            </a:r>
            <a:r>
              <a:rPr lang="en-US" sz="1400" b="0" dirty="0"/>
              <a:t> which was part of Motion 236 but there was a typo on the CID number in the motion itself. It should have been CID 4554 instead of CID 4544. There is no impact to the existing resolution for CID 4544.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95172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4234, 4834, 6318, 8041, 8209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Guo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Monday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96529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270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6998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1473r3</a:t>
            </a:r>
            <a:r>
              <a:rPr lang="en-US" sz="1400" b="0" dirty="0">
                <a:solidFill>
                  <a:schemeClr val="tx1"/>
                </a:solidFill>
              </a:rPr>
              <a:t> and 4598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1568r1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4646, 4647, 5096, 7479, 8139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1515r4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4561, 4563, 4564, 4565, 4566, 4567, 5724, 6081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1520r3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4909, 7248, 8136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1537r2</a:t>
            </a:r>
            <a:r>
              <a:rPr lang="en-US" sz="1400" b="0" dirty="0">
                <a:solidFill>
                  <a:schemeClr val="tx1"/>
                </a:solidFill>
              </a:rPr>
              <a:t> 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4526, 4527, 4896, 5456, 5457, 5458, 5804, 6097, 6911, 7644, 7645, 7646, 7978, 7979, 8084, 8085 in </a:t>
            </a:r>
            <a:r>
              <a:rPr lang="en-US" sz="1400" b="0" dirty="0">
                <a:solidFill>
                  <a:schemeClr val="tx1"/>
                </a:solidFill>
                <a:hlinkClick r:id="rId7"/>
              </a:rPr>
              <a:t>1667r3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Monday/Thursday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35159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 7409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1615r2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4819, 6367, 4968, 4509, 4512, 4510, 4969, 7905, 5547, 7042, 7043, </a:t>
            </a:r>
            <a:r>
              <a:rPr lang="en-US" sz="1400" b="0" strike="sngStrike" dirty="0">
                <a:solidFill>
                  <a:srgbClr val="FF0000"/>
                </a:solidFill>
              </a:rPr>
              <a:t>5444, </a:t>
            </a:r>
            <a:r>
              <a:rPr lang="en-US" sz="1400" b="0" dirty="0">
                <a:solidFill>
                  <a:schemeClr val="tx1"/>
                </a:solidFill>
              </a:rPr>
              <a:t>5711, 4513, 4514, 6607, 5709, 4515, 5445, 5710, 7047, 4349, 7044, 7045, </a:t>
            </a:r>
            <a:r>
              <a:rPr lang="en-US" sz="1400" b="0" strike="sngStrike" dirty="0">
                <a:solidFill>
                  <a:srgbClr val="FF0000"/>
                </a:solidFill>
              </a:rPr>
              <a:t>7046</a:t>
            </a:r>
            <a:r>
              <a:rPr lang="en-US" sz="1400" b="0" dirty="0">
                <a:solidFill>
                  <a:schemeClr val="tx1"/>
                </a:solidFill>
              </a:rPr>
              <a:t>, 5712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1579r5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5444, 7046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1579r6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187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272 (Joint-3)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4173, 4174, 4175, 4436, 4437, 4438, 4439, 4440, 4441, 4442, 4443, 4444, 4445, 4446, 4447, 4448, 4494, 4495, 4496, 4497, 4498, 4499, 5228, 5620, 5622, 5623, 5625, 5856, 5858, 5860, 5861, 5862, 5863, 5864, 5865, 5866, 5867, 5869, 7529, 7538, 7544, 7545, 7672, 7731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1238r5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Second: Arik Klein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23679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273 (Joint-4)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4918, 5950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1407r3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Duncan Ho		Second: George Cherian</a:t>
            </a:r>
          </a:p>
          <a:p>
            <a:pPr marL="0" indent="0"/>
            <a:r>
              <a:rPr lang="en-US" sz="1400" dirty="0"/>
              <a:t>Discussion: None. Requested poll.</a:t>
            </a:r>
          </a:p>
          <a:p>
            <a:pPr marL="0" indent="0"/>
            <a:r>
              <a:rPr lang="en-US" sz="1400" dirty="0"/>
              <a:t>Preliminary Result: 73Y, 21N, 23A (preliminary passes)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72Y, 21N, 22A (passes) 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6457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D1.3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254 to 273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Matthew Fischer	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71539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DECEMBER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279791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4385, 4462, 4463, 4464, 5035, 5036, 5037, 5062, 5218, </a:t>
            </a:r>
            <a:r>
              <a:rPr lang="en-US" sz="1200" b="0" strike="sngStrike" dirty="0">
                <a:solidFill>
                  <a:srgbClr val="FF0000"/>
                </a:solidFill>
              </a:rPr>
              <a:t>5258</a:t>
            </a:r>
            <a:r>
              <a:rPr lang="en-US" sz="1200" b="0" dirty="0">
                <a:solidFill>
                  <a:schemeClr val="tx1"/>
                </a:solidFill>
              </a:rPr>
              <a:t>, 5690, 5691, 5838, 5925, 5989, 6099, 6209, 6298, 6299, 6491, 6492, 6671, 7373, 7374, 7443, 7820, 7854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1562r6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6155, 4091, 7675, 4804, 7483, 6156, 5652 6117, 4172, 6119, 7526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1704r2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1714r3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7812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6050, 6052, 6934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1657r3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906186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7437, 7438, 5594, 6229, 5321, 4259, 6010, 4258, 6231, 7806, 6232, 6970, 7700, 8275, 5122, 8163, 8276, 5123, 8164, 8277, 4099, 6233, 4260, 5368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6687, 4740, 4045, 4741, 4046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1086r1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65333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4575, 5492, 6826, 7296, 5493, 5494, 6828, 4576, 6827, 7292, 6829, 7303, 7010, 7288, 7290, 7295, 7297, 7298, 7291, 7293, 7289, 7294, 7299, 7300, 7302, 7304, 7305, 7306, 7657, </a:t>
            </a:r>
            <a:r>
              <a:rPr lang="en-US" sz="1200" b="0" u="sng" dirty="0">
                <a:solidFill>
                  <a:schemeClr val="tx1"/>
                </a:solidFill>
              </a:rPr>
              <a:t>7301</a:t>
            </a:r>
            <a:r>
              <a:rPr lang="en-US" sz="1200" b="0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1614r1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4636, 4637, 4638, 4680, 4790, 5401, 5402, 5403, 5404, 5463, 6782, 7132, 7133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4591, 4654, 4688, 4802, 5092, 5400, 5468, 5469, 6899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5496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1578r1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 Xin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71554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278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5532, 8141, 4911, 5569, 6903, 4694, 5019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1694r1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4665, 6902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1696r1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5471, 8095, 4619, 4620, 4547, 5472, 5527, 4549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1733r1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 				Second: Rui Cao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488519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279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7004, 7239, 7240, 7241, 7753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1726r0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012659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5559, 5560, 5561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7619 in slide 2 of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4970, 5783, 5784, 5785, 6368, 7048, 7049, 7050, 7051, 7052, 7053, 8172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Ross Jian Yu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726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281 (No Consensus)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6184, 5191 as shown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1018r26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Stephen McCann</a:t>
            </a:r>
          </a:p>
          <a:p>
            <a:pPr marL="0" indent="0"/>
            <a:r>
              <a:rPr lang="en-US" sz="1400" dirty="0"/>
              <a:t>Discussion: Some discussion on procedure.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resolutions to CIDs for which the MAC ad-hoc group could not reach consensus on a resolution to resolve the comment (i.e., these CIDs did not obtain ≥ 75% in the straw poll ran during the MAC ad-hoc conf calls).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715804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282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5098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0BC3F-8648-4F82-89A0-9275501F0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283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637E8-CBB7-43CD-990A-C76FDDC1A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7470, 4161, 6337, 6338, 4490, 4435, 6745, 4089, 4784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1698r2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George Cherian				Second: Youhan Kim</a:t>
            </a:r>
          </a:p>
          <a:p>
            <a:pPr marL="0" indent="0"/>
            <a:r>
              <a:rPr lang="en-US" sz="1600" dirty="0"/>
              <a:t>Discussion: Yes. </a:t>
            </a:r>
            <a:endParaRPr lang="en-US" sz="1600" b="0" dirty="0"/>
          </a:p>
          <a:p>
            <a:r>
              <a:rPr lang="en-US" sz="1600" dirty="0"/>
              <a:t>Preliminary Result: 45Y, 58N, 33A </a:t>
            </a:r>
            <a:r>
              <a:rPr lang="en-US" sz="1600"/>
              <a:t>(fails)</a:t>
            </a:r>
            <a:endParaRPr lang="en-US" sz="1600" dirty="0"/>
          </a:p>
          <a:p>
            <a:r>
              <a:rPr lang="en-US" sz="1600" dirty="0">
                <a:solidFill>
                  <a:schemeClr val="tx1"/>
                </a:solidFill>
                <a:highlight>
                  <a:srgbClr val="FF0000"/>
                </a:highlight>
              </a:rPr>
              <a:t>Result: 44Y, 58N, 32A (fails)</a:t>
            </a:r>
          </a:p>
          <a:p>
            <a:pPr marL="0" indent="0"/>
            <a:r>
              <a:rPr lang="en-US" sz="1600" i="1" dirty="0"/>
              <a:t>Note: This is a comment resolution document that obtained ≥ 75% support during the straw poll phase during the MAC ad-hoc conf calls and that have received a request for further discussion. </a:t>
            </a:r>
          </a:p>
          <a:p>
            <a:pPr marL="0" indent="0"/>
            <a:r>
              <a:rPr lang="en-US" sz="1600" i="1" dirty="0"/>
              <a:t>[SP result: 42Y, 7N, 16A]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4FA9A-4861-417A-BFDA-2EB81358C5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EE859-2A11-4222-895E-5BA479E857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AFB17F-75ED-4D15-84D3-1B788E29A3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964498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</a:t>
            </a:r>
            <a:r>
              <a:rPr lang="en-US">
                <a:solidFill>
                  <a:schemeClr val="tx1"/>
                </a:solidFill>
              </a:rPr>
              <a:t>January 19</a:t>
            </a:r>
            <a:r>
              <a:rPr lang="en-US" baseline="3000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98816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November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https://mentor.ieee.org/802.11/dcn/21/11-21-1888-02-00be-tgbe-nov-2021-meeting-minutes.docx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https://mentor.ieee.org/802.11/dcn/21/11-21-1952-03-00be-nov-jan-tgbe-teleconference-minutes.docx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Dennis Sundman			Second: Edward Au 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770246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1538r3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4859, 4860, 5481, 6437, 8121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1759r0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4535, 5462, 5715, 5809, 5810, 6825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4521, 4523, 4940, 4942, 6462, 6464, 6907, 7095, 7958, 7962, 7964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1760r0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7019, 7378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1740r1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73603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285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5099, 5100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1777r0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4983, 6426, 4984, 5405, 5464, 5524, 5811, 6424, 6425, 6427, 6783, 6784, 7143, 7134, 7135, 7136, 7137, 7141, 7746, 8092, 7138, 7139, 7140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4624, 7129, 7130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1781r0</a:t>
            </a:r>
            <a:r>
              <a:rPr lang="en-US" sz="1200" b="0" dirty="0">
                <a:solidFill>
                  <a:schemeClr val="tx1"/>
                </a:solidFill>
              </a:rPr>
              <a:t>*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4550, 4657, 4995, 4996, 5813, 5814, 6822, 6925, 7190, 7191, 7193, 7312, 8100, 8101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1893r1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</a:p>
          <a:p>
            <a:pPr marL="0" indent="0"/>
            <a:r>
              <a:rPr lang="en-US" sz="1200" b="0" dirty="0"/>
              <a:t>*This resolution replaces the resolution previously proposed in 11-21/1167r1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92440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286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7237, 7238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4558, 4562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4868, 4869, </a:t>
            </a:r>
            <a:r>
              <a:rPr lang="en-US" sz="1200" b="0" u="sng" dirty="0">
                <a:solidFill>
                  <a:srgbClr val="FF0000"/>
                </a:solidFill>
              </a:rPr>
              <a:t>5435</a:t>
            </a:r>
            <a:r>
              <a:rPr lang="en-US" sz="1200" b="0" dirty="0">
                <a:solidFill>
                  <a:schemeClr val="tx1"/>
                </a:solidFill>
              </a:rPr>
              <a:t>, 5436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4534, 5460, 6781, 6923, 7124, 7989, 7653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1947r0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5815, 7658, 7659, 8098 in </a:t>
            </a:r>
            <a:r>
              <a:rPr lang="pt-BR" sz="1200" b="0" dirty="0">
                <a:solidFill>
                  <a:schemeClr val="tx1"/>
                </a:solidFill>
                <a:hlinkClick r:id="rId6"/>
              </a:rPr>
              <a:t>1893r2</a:t>
            </a:r>
            <a:r>
              <a:rPr lang="pt-BR" sz="1200" b="0" dirty="0">
                <a:solidFill>
                  <a:schemeClr val="tx1"/>
                </a:solidFill>
              </a:rPr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[4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215924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287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4846, 7755, 8140, 4635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0001r2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6904, 6905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0003r2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7192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1893r4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4633, 4649, 4650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4993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0022r0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960511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4048, 5054, 6269, 5053, 4255, 4256, 7407, 5051, 5369, 5979, 6199, 6200, 6263, 6267, 6604, 7669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5322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1710r5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5180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7527, 4170, 5616, 4171, 5617, 5854, 5855, 7523, 7092, 7524, 4491, 4492, 4493, 5618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>
                <a:solidFill>
                  <a:srgbClr val="FF0000"/>
                </a:solidFill>
              </a:rPr>
              <a:t>4659</a:t>
            </a:r>
            <a:r>
              <a:rPr lang="en-US" sz="1200" b="0" dirty="0">
                <a:solidFill>
                  <a:schemeClr val="tx1"/>
                </a:solidFill>
              </a:rPr>
              <a:t>, 5305, 6587, 6641, 6728, 5917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534r13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122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289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6123, 6128, 6133, 6124, 7588, 7706, 8292, 8293, 5708, 7809, 7810, 8318, 5153, 5237, 5518, 5734, 7558, 8322, 8323, 8324, 8327, 4193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1731r4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6171, 8304, 7591, 5631, 5634, 5635, 6033, 5636, 5637, 5644, 5645, 5646, 5920, 4372, 8305, 8306, 7380, 6034, 6035, 5294, 5295, 5296, 8307, 8309, 7367, 7441, 4352, 4373, 6038, 7385, 5300, 5316, 5345, 6640, 7433, 6585, 7513, 8310, 8311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1978r1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5244, 5607, 6549, 4825, 7060, 5754, 6730, 5213, 6280, 4051, 5245, 5682, 6577, 4050, 5365, 6282, 8236, 6887, 5683, 5778, 5144, 6281, 6361, 6455, 8237, 8340, 4451, 5749, 5750, 5751, 5752, 5753, 4052, 5077, 4053, 5608, 8341, 5684</a:t>
            </a:r>
            <a:r>
              <a:rPr lang="en-US" sz="1100" b="0" strike="sngStrike" dirty="0">
                <a:solidFill>
                  <a:srgbClr val="FF0000"/>
                </a:solidFill>
              </a:rPr>
              <a:t>, 4054, 5685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dirty="0">
                <a:solidFill>
                  <a:schemeClr val="tx1"/>
                </a:solidFill>
              </a:rPr>
              <a:t>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1898r7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4758, 6351, 6343, 6344, 7466, 5222, 6068, 6346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287r9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4021, 4023, 4024, 4267, 5132, 5134, 5371, 5686, 5687, 6023, 6024, 6364, 6369, 6539, 6558, 6665, 6666, 6668, 6759, 6888, 7707, 8295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1894r1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15342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290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6497 in slide 3 of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1990r1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6608, 6713, 8308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1978r2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4812, 5888, 5889. 5890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1511r3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5320, 5681, 7841, 8265, 8266, 8267, 8268, 8269, 8270, 5372, 5895, 6026, 6709, 6760, 8177, 8182, 8298, 8299, 8300 in </a:t>
            </a:r>
            <a:r>
              <a:rPr lang="pt-BR" sz="1200" b="0" dirty="0">
                <a:solidFill>
                  <a:schemeClr val="tx1"/>
                </a:solidFill>
                <a:hlinkClick r:id="rId5"/>
              </a:rPr>
              <a:t>1894r2</a:t>
            </a:r>
            <a:r>
              <a:rPr lang="pt-BR" sz="1200" b="0" dirty="0">
                <a:solidFill>
                  <a:schemeClr val="tx1"/>
                </a:solidFill>
              </a:rPr>
              <a:t> [19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 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267673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291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7880, 5959, 4181, 7909, 5555, 6685, 5556, 7910, 5206, 7791, 4167, 7861, 7862, 4168, 4169, 5111, 7364, 7091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1700r1</a:t>
            </a:r>
            <a:r>
              <a:rPr lang="en-US" sz="1200" b="0" i="1" dirty="0">
                <a:solidFill>
                  <a:schemeClr val="tx1"/>
                </a:solidFill>
              </a:rPr>
              <a:t> [18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4488, 5453, 5803, 5853, 7068, 7069, 7070, 7071, 7674, 7919, 7920, 7922, 7925, 8363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1942r2</a:t>
            </a:r>
            <a:r>
              <a:rPr lang="en-US" sz="1200" b="0" i="1" dirty="0">
                <a:solidFill>
                  <a:schemeClr val="tx1"/>
                </a:solidFill>
              </a:rPr>
              <a:t> [14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5499, 5572, 6107, 7348, 7491, 7492, 5653, 5655, 7496, 7498, 7499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2038r0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7072, 7075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2013r0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Zinan Lin				Second: Ray Yang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438143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292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1583r2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1987r1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 		Second: Mahmoud Kamel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867825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293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4305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4157, 4434, 6950, 4723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1929r4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4160, 4706, 4937, 4939, 5075, 6336, 6545, 6546, 6744, 6969, 8216, 8217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6168, 7530, 5227, 7093, 5630, 7356, 5597, 5598, 6622, 7347, 7528, 5284, 7522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1911r2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Subir Das				Second: Chunyu Hu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in the Monday MAC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458183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January 24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838087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7073, 7926, 5562, 6060, 5563, 7074, 4428, 7076, 4429, 6061, 7077, 7078, 7927 in </a:t>
            </a:r>
            <a:r>
              <a:rPr lang="en-US" altLang="en-US" sz="1200" b="0" dirty="0">
                <a:hlinkClick r:id="rId2"/>
              </a:rPr>
              <a:t>2012r2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4244, 4245, 7928, 7079 in </a:t>
            </a:r>
            <a:r>
              <a:rPr lang="en-US" altLang="en-US" sz="1200" b="0" dirty="0">
                <a:hlinkClick r:id="rId3"/>
              </a:rPr>
              <a:t>2013r4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5675, 7793 in </a:t>
            </a:r>
            <a:r>
              <a:rPr lang="en-US" altLang="en-US" sz="1200" b="0" dirty="0">
                <a:hlinkClick r:id="rId4"/>
              </a:rPr>
              <a:t>2019r5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8369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US" sz="1200" b="0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8370,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8214, 8215, 7080, 7930, 7929, 8371, 7931, 4430, </a:t>
            </a:r>
            <a:r>
              <a:rPr kumimoji="0" lang="en-US" sz="1200" b="0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7932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in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5"/>
              </a:rPr>
              <a:t>2014r1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4111, 5167, 7603, 7604, 7605,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4119, 5726, </a:t>
            </a:r>
            <a:r>
              <a:rPr lang="en-US" altLang="en-US" sz="1200" b="0" dirty="0"/>
              <a:t>4746, 5146, 5688, 6489, 7371, 7372, 7413, 7602, 5924, 5988, 6465, 6490, 6623, 6626, 6990 in </a:t>
            </a:r>
            <a:r>
              <a:rPr lang="en-US" altLang="en-US" sz="1200" b="0" dirty="0">
                <a:hlinkClick r:id="rId6"/>
              </a:rPr>
              <a:t>1601r5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Rojan Chitrakar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 of the electronic interim.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795088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7973, 4613, 7100, 7956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0066r2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7105, 7642, 7966, 5090, 7112, 7643, 7109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4622, 4977, 6147, 6154, 6812, 6813, 6815, 7090, 7733, 7941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0062r0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4125, 4525, 4528, 4529, 4530, 4531, 4532, 4533, 4572, 4573, 4581, 4656, 5455, 5565, 5805, 5806, 5807, 5808, 6090, 6465, 6824, 6913, 6914, 6918, 6919, 6920, 6921, 6922, 6924, 7118, 7120, 7121, 7122, 7123, 7126, 7127, 7128, 7307, 7396, 7397, 7647, 7649, 7650, 7651, 7654, 7655, 7656, </a:t>
            </a:r>
            <a:r>
              <a:rPr lang="en-US" sz="1200" b="0" strike="sngStrike" dirty="0">
                <a:solidFill>
                  <a:srgbClr val="FF0000"/>
                </a:solidFill>
              </a:rPr>
              <a:t>7980,</a:t>
            </a:r>
            <a:r>
              <a:rPr lang="en-US" sz="1200" b="0" dirty="0">
                <a:solidFill>
                  <a:schemeClr val="tx1"/>
                </a:solidFill>
              </a:rPr>
              <a:t> 7981, 7982, 7983, 7984, 7985, 7986, 7987, 7988, 7991, 8014, 8086, 8087, 8088, 8146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2035r2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</a:t>
            </a:r>
            <a:r>
              <a:rPr lang="en-US" sz="1200" b="0" i="1" u="sng" dirty="0">
                <a:solidFill>
                  <a:schemeClr val="tx1"/>
                </a:solidFill>
              </a:rPr>
              <a:t>1</a:t>
            </a:r>
            <a:r>
              <a:rPr lang="en-US" sz="1200" b="0" i="1" strike="sngStrike" dirty="0">
                <a:solidFill>
                  <a:srgbClr val="FF0000"/>
                </a:solidFill>
              </a:rPr>
              <a:t>2</a:t>
            </a:r>
            <a:r>
              <a:rPr lang="en-US" sz="1200" b="0" i="1" dirty="0">
                <a:solidFill>
                  <a:schemeClr val="tx1"/>
                </a:solidFill>
              </a:rPr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Sun	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037824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4239, 4240, 4484, 4729, 4731, 4732, 4755, 5318, 5707, 6322, 6926, 6991, 8218, 8219 in </a:t>
            </a:r>
            <a:r>
              <a:rPr lang="en-US" altLang="en-US" sz="1200" b="0" dirty="0">
                <a:solidFill>
                  <a:schemeClr val="tx1"/>
                </a:solidFill>
                <a:hlinkClick r:id="rId2"/>
              </a:rPr>
              <a:t>1685r8</a:t>
            </a:r>
            <a:r>
              <a:rPr lang="en-US" alt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Ming Gan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873962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4719, 4767, 4775, 5728, 5775, 5887, 7471, 5664, 5886, 6410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1802r9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6636,</a:t>
            </a:r>
            <a:r>
              <a:rPr lang="en-US" sz="1200" b="0" dirty="0">
                <a:solidFill>
                  <a:schemeClr val="tx1"/>
                </a:solidFill>
              </a:rPr>
              <a:t> 7488, 5571, 6166, 4093, 4315, 6581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2009r0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116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298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0023r3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MAC:</a:t>
            </a:r>
            <a:r>
              <a:rPr lang="en-US" sz="1400" dirty="0"/>
              <a:t> </a:t>
            </a:r>
            <a:r>
              <a:rPr lang="en-US" sz="1400" u="sng" dirty="0"/>
              <a:t>Part 1a of </a:t>
            </a:r>
            <a:r>
              <a:rPr lang="en-US" sz="1400" u="sng" dirty="0">
                <a:hlinkClick r:id="rId3"/>
              </a:rPr>
              <a:t>1965r8</a:t>
            </a:r>
            <a:endParaRPr lang="en-US" sz="1400" u="sng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478054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299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4095, 4291 and 5072 as follows: “REVISED: TGbe editor to make the changes shown in https://mentor.ieee.org/802.11/dcn/21/11-21-1561-01-00be-cc36-cr-for-cid-6630.docx) under all headings that include CID 6630."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 from Stephen McCann: CIDs 4095, 4291 and 5072 have been resolved by the resolution to CID 6630, which has been completed. All 4 CIDs are regarding adding a new EHT column to Table 9-34.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92131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300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275 to 299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720401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314469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January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https://mentor.ieee.org/802.11/dcn/22/11-22-0142-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03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-00be-tgbe-jan-2022-meeting-minutes.docx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Jan.-March: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https://mentor.ieee.org/802.11/dcn/22/11-22-0316-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	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138393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301 (ERRATA)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6465 in </a:t>
            </a:r>
            <a:r>
              <a:rPr lang="en-US" sz="1400" b="0" i="1" dirty="0">
                <a:solidFill>
                  <a:schemeClr val="tx1"/>
                </a:solidFill>
                <a:hlinkClick r:id="rId2"/>
              </a:rPr>
              <a:t>11-21/2035r2</a:t>
            </a:r>
            <a:endParaRPr lang="en-US" sz="14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6365 in</a:t>
            </a:r>
            <a:r>
              <a:rPr lang="en-US" sz="1400" b="0" i="1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  <a:hlinkClick r:id="rId3"/>
              </a:rPr>
              <a:t>11-21/1601r5</a:t>
            </a:r>
            <a:endParaRPr lang="en-US" sz="14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701283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302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4518, 4519, 7054, 7732, 7736, 8173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11-22/0063r1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4595, 4944, 4945, 5408, 6434, 6435, 7199, 7200, 7345, 7999, 8000, 8001, 8002, 8003, 8004, 8005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11-21/1165r1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4596, 4597, 4655, 4608, 4609, 4669, 5412, 5477, 5819, 6436, 6997, 7201, 7204, 7207, 8006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11-22/0078r2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4985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11-21/2003r1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4570, 4571, 4577, 4578, 4580, 4676, 4864, 4865, 5530, 5531, 5721, 7232, 7747, 8026, 4866, 4953, 5529, 7229, 7648, 4954, 5006, 5094, 5095, 6833, 5007, 5008, 5486, 5722, 6093, 6471, 7000, 7745, 6834, 6835, 6836, 7231, 7230, 7233, 7234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11-22/0113r2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205801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303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4618, 5012, 8138, 4960, 5011, 7011, 8137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11-22/0144r1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[7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4538, 4539, 4632, 4651, 4686, 4990, 5567, 6794, 6795, 6796, 7166, 7167, 7168, 7169, 7170, 7801, 8093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11-22/0086r3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[17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4627, 4628, 4629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11-21/1672r8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6814, 7734, 7735, 7737, 7738, 7940, 7942, 7943, 7944, 7945, 7946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11-22/0183r2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413936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304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6930, 7115, 4978, 4979, 4524, 4980,5523, 5521, 5522, 4895, 5714, 7321, 7322, 7977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11-21/1220r1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11-22/0195r2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5461, 8089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11-22/0133r2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5570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11-22/0231r0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4652, 6432, 7005, 7181, 7182, 7311, 7950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11-22/0277r1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7281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11-22/0321r1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Monday PHY ad-hoc session.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9073234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4063, 4453, 4454, 4455, 4456, 4457, 4458, 4459, 4460, 5073, 5217, 5352, 5689, 5755, 5756, 6255, 6256, 6294, 6295, 6296, 6297, 6456, 6763, 7460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11-21/1980r4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4064, 5258, 6639, 5757, 5758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11-21/1562r11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7534, 5578, 5580, 5588, 5591, 7358, 6027, 7357, 5596, 5857, 7531, 7532, 7533, 7535, 7536, 7537, 7539, 7540, 7541, 7542, 7543, 7546, 6031, 6039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11-21/2020r2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6414 in </a:t>
            </a:r>
            <a:r>
              <a:rPr lang="en-US" sz="1400" b="0" i="1" dirty="0">
                <a:solidFill>
                  <a:schemeClr val="tx1"/>
                </a:solidFill>
                <a:hlinkClick r:id="rId5"/>
              </a:rPr>
              <a:t>11-21/1768r7</a:t>
            </a:r>
            <a:r>
              <a:rPr lang="en-US" sz="14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4088, 4117, 4158, 4159, 4707, 4709 in </a:t>
            </a:r>
            <a:r>
              <a:rPr lang="en-US" sz="1400" b="0" i="1" dirty="0">
                <a:solidFill>
                  <a:schemeClr val="tx1"/>
                </a:solidFill>
                <a:hlinkClick r:id="rId6"/>
              </a:rPr>
              <a:t>11-21/1930r6</a:t>
            </a:r>
            <a:r>
              <a:rPr lang="en-US" sz="1400" b="0" i="1" dirty="0">
                <a:solidFill>
                  <a:schemeClr val="tx1"/>
                </a:solidFill>
              </a:rPr>
              <a:t> [6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866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4081, 5067, 5268, 4082, 5699, 6966, 4210, 6407, 6501, 4211, 4212, 4213, 6328, 6500, 8211, 7424, 7425, 7426, 4206, 4207 in </a:t>
            </a:r>
            <a:r>
              <a:rPr lang="en-US" sz="1200" b="0" dirty="0">
                <a:hlinkClick r:id="rId2"/>
              </a:rPr>
              <a:t>11-21/1786r7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5919 in </a:t>
            </a:r>
            <a:r>
              <a:rPr lang="en-US" sz="1200" b="0" dirty="0">
                <a:hlinkClick r:id="rId3"/>
              </a:rPr>
              <a:t>11-21/1770r4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5175 in </a:t>
            </a:r>
            <a:r>
              <a:rPr lang="en-US" sz="1200" b="0" dirty="0">
                <a:hlinkClick r:id="rId4"/>
              </a:rPr>
              <a:t>11-21/1271r4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4203, 4205, 4678, 5071, 4087, 6645, </a:t>
            </a:r>
            <a:r>
              <a:rPr lang="en-US" sz="1200" b="0" strike="sngStrike" dirty="0">
                <a:solidFill>
                  <a:srgbClr val="FF0000"/>
                </a:solidFill>
              </a:rPr>
              <a:t>5075, </a:t>
            </a:r>
            <a:r>
              <a:rPr lang="en-US" sz="1200" b="0" dirty="0"/>
              <a:t>8252, 8253 in </a:t>
            </a:r>
            <a:r>
              <a:rPr lang="en-US" sz="1200" b="0" dirty="0">
                <a:hlinkClick r:id="rId5"/>
              </a:rPr>
              <a:t>11-21/1184r3</a:t>
            </a:r>
            <a:r>
              <a:rPr lang="en-US" sz="1200" b="0" dirty="0"/>
              <a:t>  </a:t>
            </a:r>
            <a:r>
              <a:rPr lang="en-US" sz="1200" b="0" i="1" dirty="0"/>
              <a:t>[</a:t>
            </a:r>
            <a:r>
              <a:rPr lang="en-US" sz="1200" b="0" i="1" dirty="0">
                <a:solidFill>
                  <a:srgbClr val="FF0000"/>
                </a:solidFill>
              </a:rPr>
              <a:t>8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7061 in </a:t>
            </a:r>
            <a:r>
              <a:rPr lang="en-US" sz="1200" b="0" dirty="0">
                <a:hlinkClick r:id="rId6"/>
              </a:rPr>
              <a:t>11-21/1172r03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568694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5141, 5903, 6555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11-21/1509r2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4295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11-21/1761r3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6979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11-21/1856r1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5355, 6327, 6352, 6961, 7833, 4835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11-21/1484r6</a:t>
            </a:r>
            <a:r>
              <a:rPr lang="en-US" sz="1200" b="0" i="1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7584, 5178, 5057, 5826, 8282, 7571, 6557, 7392, 5665, 8031, 7813, 6871, 6189, 6190, 6191, 6192, 6535, 5740, 8225, 4084, 4085, 4086, 5059, 5060, 5967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11-22/0024r4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009470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307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4115, 4278, 4280, 5339, 5340, 6648, </a:t>
            </a:r>
            <a:r>
              <a:rPr lang="en-US" sz="1200" b="0" u="sng" dirty="0">
                <a:solidFill>
                  <a:srgbClr val="FF0000"/>
                </a:solidFill>
              </a:rPr>
              <a:t>6661, 6936, 6633, 6634*</a:t>
            </a:r>
            <a:r>
              <a:rPr lang="en-US" sz="1200" b="0" dirty="0">
                <a:solidFill>
                  <a:schemeClr val="tx1"/>
                </a:solidFill>
              </a:rPr>
              <a:t>, 5694, 6376, 6644, 8245, 8044, 8246, 8247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11-22/0201r2</a:t>
            </a:r>
            <a:r>
              <a:rPr lang="en-US" sz="1200" b="0" dirty="0">
                <a:solidFill>
                  <a:schemeClr val="tx1"/>
                </a:solidFill>
              </a:rPr>
              <a:t>  </a:t>
            </a:r>
            <a:r>
              <a:rPr lang="en-US" sz="12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6706, 5052 4107, 7352, 5136, 4350, 5137, 6373, 8176, 8174, 8175, 6370, 8056, 6708 5358, 6652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11-22/0193r0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r>
              <a:rPr lang="en-US" sz="1200" i="1" dirty="0">
                <a:solidFill>
                  <a:srgbClr val="FF0000"/>
                </a:solidFill>
              </a:rPr>
              <a:t>*Confirm with Ming whether the CIDs need to be re-motioned or not.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649876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308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4281, 5533, 6672, 6748, 7287 in 11-21/1681r15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4136, 8153, 4140, 4141, 4805, 4142, 7341, 7554, 7680, 8065 in 11-21/0239r1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Monday MAC ad-hoc session.</a:t>
            </a:r>
          </a:p>
          <a:p>
            <a:pPr marL="0" indent="0"/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1050565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4313, 4314 in </a:t>
            </a:r>
            <a:r>
              <a:rPr lang="en-US" sz="1400" b="0" dirty="0">
                <a:hlinkClick r:id="rId2"/>
              </a:rPr>
              <a:t>11-22/0027r3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4583, 5441, 4097, 6486, 6485, 5370, 7028, 4875, 4876, 7682, 4967, 5589, 7690, 5465, 6091, 4886, 6126, 6125, 5946, 5852, 6686, 5733, 5205 in </a:t>
            </a:r>
            <a:r>
              <a:rPr lang="en-US" sz="1400" b="0" dirty="0">
                <a:hlinkClick r:id="rId3"/>
              </a:rPr>
              <a:t>11-22/0237r1</a:t>
            </a:r>
            <a:r>
              <a:rPr lang="en-US" sz="1400" b="0" dirty="0"/>
              <a:t> </a:t>
            </a:r>
            <a:r>
              <a:rPr lang="en-US" sz="14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4289, 6942 in </a:t>
            </a:r>
            <a:r>
              <a:rPr lang="en-US" sz="1400" b="0" dirty="0">
                <a:hlinkClick r:id="rId4"/>
              </a:rPr>
              <a:t>11-22/155r0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  <a:endParaRPr lang="en-US" sz="14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4197, 4976, 7015, 7064, 7911 in </a:t>
            </a:r>
            <a:r>
              <a:rPr lang="en-US" sz="1400" b="0" dirty="0">
                <a:hlinkClick r:id="rId5"/>
              </a:rPr>
              <a:t>11-22/171r0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4195, 5234, 5446, 5776, 6174, 7057, 7394, 8312 in </a:t>
            </a:r>
            <a:r>
              <a:rPr lang="en-US" sz="1400" b="0" dirty="0">
                <a:hlinkClick r:id="rId6"/>
              </a:rPr>
              <a:t>11-22/0083r2</a:t>
            </a:r>
            <a:r>
              <a:rPr lang="en-US" sz="1400" b="0" dirty="0"/>
              <a:t> </a:t>
            </a:r>
            <a:r>
              <a:rPr lang="en-US" sz="14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Joint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2065000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310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5311 in </a:t>
            </a:r>
            <a:r>
              <a:rPr lang="en-US" sz="1400" b="0" dirty="0">
                <a:hlinkClick r:id="rId2"/>
              </a:rPr>
              <a:t>11-22/230r3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5581, 5582, 5583, 5584, 5585, 5586, 6109, 6110, 6637, 7759, 7760, 7761, 7762, 7763, 7764, 7765, 7766, 7767, 7768, 7769, 7770 in </a:t>
            </a:r>
            <a:r>
              <a:rPr lang="en-US" sz="1400" b="0" dirty="0">
                <a:hlinkClick r:id="rId3"/>
              </a:rPr>
              <a:t>11-22/228r2</a:t>
            </a:r>
            <a:r>
              <a:rPr lang="en-US" sz="1400" b="0" dirty="0"/>
              <a:t> </a:t>
            </a:r>
            <a:r>
              <a:rPr lang="en-US" sz="1400" b="0" i="1" dirty="0"/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Joint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612590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7116, </a:t>
            </a:r>
            <a:r>
              <a:rPr lang="en-US" sz="1400" b="0" strike="sngStrike" dirty="0">
                <a:solidFill>
                  <a:srgbClr val="FF0000"/>
                </a:solidFill>
              </a:rPr>
              <a:t>7719,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u="sng" dirty="0">
                <a:solidFill>
                  <a:srgbClr val="FF0000"/>
                </a:solidFill>
              </a:rPr>
              <a:t>7119</a:t>
            </a: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819893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312 (One CCFS)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11-21/1533r4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1: one</a:t>
            </a:r>
            <a:r>
              <a:rPr lang="en-US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CCFS subfield”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4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Discussion: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Result:</a:t>
            </a:r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Two SPs were run on this option in previous Joint calls with following results:</a:t>
            </a:r>
          </a:p>
          <a:p>
            <a:pPr marL="0" indent="0"/>
            <a:r>
              <a:rPr lang="en-US" sz="1400" i="1" dirty="0"/>
              <a:t>First SP: 39Y, 27N, 29A</a:t>
            </a:r>
          </a:p>
          <a:p>
            <a:pPr marL="0" indent="0"/>
            <a:r>
              <a:rPr lang="en-US" sz="1400" i="1" dirty="0"/>
              <a:t>Second SP: 50Y, 29N, 24A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2442541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313 (Two CCFS)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11-21/1533r4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2: two</a:t>
            </a:r>
            <a:r>
              <a:rPr lang="en-US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CCFS subfields”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4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NOTE*-There will be no PHY changes, i.e., only one segment is present and the CCFSes will encode only such one frequency segment.</a:t>
            </a:r>
            <a:endParaRPr lang="en-US" sz="1200" b="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Discussion: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Result:</a:t>
            </a:r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Two SPs were run on this option in previous Joint calls with following results: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/>
              <a:t>First SP: 38Y, 27N, 36A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/>
              <a:t>Second SP: 42Y, 23N, 34A</a:t>
            </a:r>
          </a:p>
          <a:p>
            <a:pPr marL="0" indent="0"/>
            <a:r>
              <a:rPr lang="en-US" sz="1400" i="1" dirty="0"/>
              <a:t>Note* was added to the SP prior to the second attempt.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902683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051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DB687-0632-4006-A686-C12015B0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3XX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DBDD1-7F19-4757-B753-A2A7E1EF9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Move to instruct the TGbe Editor to create IEEE802.11be D2.0 draft after incorporating the approved changes as specified in </a:t>
            </a:r>
            <a:r>
              <a:rPr lang="en-US" sz="2400" dirty="0">
                <a:solidFill>
                  <a:schemeClr val="tx1"/>
                </a:solidFill>
              </a:rPr>
              <a:t>Motions 275 to X (motions with numerical values)</a:t>
            </a:r>
            <a:r>
              <a:rPr lang="en-US" sz="2400" dirty="0"/>
              <a:t>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					Second:</a:t>
            </a:r>
          </a:p>
          <a:p>
            <a:pPr marL="0" indent="0"/>
            <a:r>
              <a:rPr lang="en-US" sz="2400" dirty="0"/>
              <a:t>Discussion:</a:t>
            </a:r>
          </a:p>
          <a:p>
            <a:r>
              <a:rPr lang="en-US" sz="2400" dirty="0"/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8936E-98C0-41D5-BD17-E645D96AE1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19F5E-206B-4A6D-B21A-F45065C6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1BC188-0DC3-468B-88B2-63081D398E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8879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CCFSes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133773</TotalTime>
  <Words>27834</Words>
  <Application>Microsoft Office PowerPoint</Application>
  <PresentationFormat>On-screen Show (4:3)</PresentationFormat>
  <Paragraphs>2737</Paragraphs>
  <Slides>210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210</vt:i4>
      </vt:variant>
    </vt:vector>
  </HeadingPairs>
  <TitlesOfParts>
    <vt:vector size="218" baseType="lpstr">
      <vt:lpstr>Arial</vt:lpstr>
      <vt:lpstr>Arial Black</vt:lpstr>
      <vt:lpstr>Calibri</vt:lpstr>
      <vt:lpstr>Consolas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  <vt:lpstr>Motions on NOVEMBER 10th</vt:lpstr>
      <vt:lpstr>Motion 258 (PHY-1)</vt:lpstr>
      <vt:lpstr>Motion 259 (PHY-2)</vt:lpstr>
      <vt:lpstr>Motion 260 (PHY-3)</vt:lpstr>
      <vt:lpstr>Motions on NOVEMBER 15th</vt:lpstr>
      <vt:lpstr>Approve TG Minutes</vt:lpstr>
      <vt:lpstr>Motion 261 (PHY-4)</vt:lpstr>
      <vt:lpstr>Motion 262 (MAC-1)</vt:lpstr>
      <vt:lpstr>Motion 263 (MAC-2)</vt:lpstr>
      <vt:lpstr>Motion 264 (MAC-3)</vt:lpstr>
      <vt:lpstr>Motion 265 (MAC-4)</vt:lpstr>
      <vt:lpstr>Motion 266 (Joint-1)</vt:lpstr>
      <vt:lpstr>Motion 267 (PDT)</vt:lpstr>
      <vt:lpstr>Motion 268 (PHY-Misc-1)</vt:lpstr>
      <vt:lpstr>Motion 269 (MAC-5)</vt:lpstr>
      <vt:lpstr>Motion 270 (PHY-5)</vt:lpstr>
      <vt:lpstr>Motion 271 (Joint-2)</vt:lpstr>
      <vt:lpstr>Motion 272 (Joint-3)</vt:lpstr>
      <vt:lpstr>Motion 273 (Joint-4)</vt:lpstr>
      <vt:lpstr>Motion 274</vt:lpstr>
      <vt:lpstr>Motions on DECEMBER 15th</vt:lpstr>
      <vt:lpstr>Motion 275 (MAC-1)</vt:lpstr>
      <vt:lpstr>Motion 276 (MAC-2)</vt:lpstr>
      <vt:lpstr>Motion 277 (PHY-1)</vt:lpstr>
      <vt:lpstr>Motion 278 (PHY-2)</vt:lpstr>
      <vt:lpstr>Motion 279 (PHY-3)</vt:lpstr>
      <vt:lpstr>Motion 280 (Joint-1)</vt:lpstr>
      <vt:lpstr>Motion 281 (No Consensus)</vt:lpstr>
      <vt:lpstr>Motion 282 (Withdrawal)</vt:lpstr>
      <vt:lpstr>Motion 283</vt:lpstr>
      <vt:lpstr>Motions on January 19th</vt:lpstr>
      <vt:lpstr>Approve TG Minutes</vt:lpstr>
      <vt:lpstr>Motion 284 (PHY-1)</vt:lpstr>
      <vt:lpstr>Motion 285 (PHY-2)</vt:lpstr>
      <vt:lpstr>Motion 286 (PHY-3)</vt:lpstr>
      <vt:lpstr>Motion 287 (PHY-4)</vt:lpstr>
      <vt:lpstr>Motion 288 (MAC-1)</vt:lpstr>
      <vt:lpstr>Motion 289 (MAC-2)</vt:lpstr>
      <vt:lpstr>Motion 290 (MAC-3)</vt:lpstr>
      <vt:lpstr>Motion 291 (JOINT-1)</vt:lpstr>
      <vt:lpstr>Motion 292 (PDT)</vt:lpstr>
      <vt:lpstr>Motion 293 (MAC-4)</vt:lpstr>
      <vt:lpstr>Motions on January 24th</vt:lpstr>
      <vt:lpstr>Motion 294 (JOINT-1)</vt:lpstr>
      <vt:lpstr>Motion 295 (PHY-1)</vt:lpstr>
      <vt:lpstr>Motion 296 (MAC-1)</vt:lpstr>
      <vt:lpstr>Motion 297 (MAC-2)</vt:lpstr>
      <vt:lpstr>Motion 298 (PDT)</vt:lpstr>
      <vt:lpstr>Motion 299 (JOINT-2)</vt:lpstr>
      <vt:lpstr>Motion 300</vt:lpstr>
      <vt:lpstr>Motions on March 9th</vt:lpstr>
      <vt:lpstr>Approve TG Minutes</vt:lpstr>
      <vt:lpstr>Motion 301 (ERRATA)</vt:lpstr>
      <vt:lpstr>Motion 302 (PHY-1)</vt:lpstr>
      <vt:lpstr>Motion 303 (PHY-2)</vt:lpstr>
      <vt:lpstr>Motion 304 (PHY-3)</vt:lpstr>
      <vt:lpstr>Motion 304 (MAC-1)</vt:lpstr>
      <vt:lpstr>Motion 305 (MAC-2)</vt:lpstr>
      <vt:lpstr>Motion 306 (MAC-3)</vt:lpstr>
      <vt:lpstr>Motion 307 (MAC-4)</vt:lpstr>
      <vt:lpstr>Motion 308 (MAC-5)</vt:lpstr>
      <vt:lpstr>Motion 309 (JOINT-1)</vt:lpstr>
      <vt:lpstr>Motion 310 (JOINT-2)</vt:lpstr>
      <vt:lpstr>Motion 311 (Withdrawal)</vt:lpstr>
      <vt:lpstr>Motion 312 (One CCFS)</vt:lpstr>
      <vt:lpstr>Motion 313 (Two CCFS)</vt:lpstr>
      <vt:lpstr>Motions on March 14th</vt:lpstr>
      <vt:lpstr>Motion 3XX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2022-03-08T16:21:17Z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