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3"/>
  </p:notesMasterIdLst>
  <p:handoutMasterIdLst>
    <p:handoutMasterId r:id="rId21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34" r:id="rId202"/>
    <p:sldId id="735" r:id="rId203"/>
    <p:sldId id="742" r:id="rId204"/>
    <p:sldId id="748" r:id="rId205"/>
    <p:sldId id="737" r:id="rId206"/>
    <p:sldId id="747" r:id="rId207"/>
    <p:sldId id="738" r:id="rId208"/>
    <p:sldId id="740" r:id="rId209"/>
    <p:sldId id="743" r:id="rId210"/>
    <p:sldId id="746" r:id="rId211"/>
    <p:sldId id="745" r:id="rId2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6FEFA-6DDE-4081-8649-69C8CEA71D5A}" v="46" dt="2022-03-05T20:33:30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viewProps" Target="viewProps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theme" Target="theme/theme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tableStyles" Target="tableStyles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21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4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presProps" Target="presProps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modMainMaster">
      <pc:chgData name="Alfred Asterjadhi" userId="39de57b9-85c0-4fd1-aaac-8ca2b6560ad0" providerId="ADAL" clId="{B086FEFA-6DDE-4081-8649-69C8CEA71D5A}" dt="2022-03-05T20:37:56.155" v="1926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2-25T18:37:19.780" v="13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18:08.288" v="215" actId="403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2-25T18:37:26.256" v="1340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2-14T00:19:05.793" v="246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25:41.537" v="38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5T20:35:04.340" v="1816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2-14T00:21:06.045" v="291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5:04.340" v="1816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7:21.954" v="1338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5T15:41:34.792" v="493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00.864" v="1778" actId="20577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4T18:54:00.864" v="1778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2T17:20:25.452" v="1614" actId="114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5T20:33:47.200" v="1813" actId="20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4T18:54:05.781" v="1780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3:47.200" v="1813" actId="20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1T15:13:53.476" v="1505" actId="114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1T15:13:53.476" v="1505" actId="114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5T20:34:28.470" v="1814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4T18:54:10.272" v="1782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4:28.470" v="1814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3:52.762" v="1777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2-25T16:41:40.195" v="600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4T18:53:52.762" v="1777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5T20:34:31.626" v="1815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4T18:54:13.736" v="1784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4:31.626" v="1815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41:31.124" v="1415" actId="13926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2-25T18:41:31.124" v="1415" actId="13926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2-25T18:40:03.129" v="1383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2-25T18:38:38.154" v="1358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2-25T18:40:03.129" v="1383" actId="13926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4T18:54:03.253" v="1779" actId="20577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4T18:54:03.253" v="1779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2T17:22:56.632" v="1679" actId="11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5T20:36:35.449" v="1924" actId="20577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4T18:51:24.161" v="1717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5T20:36:35.449" v="1924" actId="20577"/>
          <ac:spMkLst>
            <pc:docMk/>
            <pc:sldMk cId="4138649876" sldId="748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B086FEFA-6DDE-4081-8649-69C8CEA71D5A}" dt="2022-03-05T20:37:56.155" v="192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05T20:37:56.155" v="192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1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11-21/1172r03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dirty="0">
                <a:solidFill>
                  <a:srgbClr val="FF0000"/>
                </a:solidFill>
              </a:rPr>
              <a:t>6661, 6936, 6633, 6634*</a:t>
            </a:r>
            <a:r>
              <a:rPr lang="en-US" sz="1200" b="0" dirty="0">
                <a:solidFill>
                  <a:schemeClr val="tx1"/>
                </a:solidFill>
              </a:rPr>
              <a:t>,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r>
              <a:rPr lang="en-US" sz="1200" i="1" dirty="0">
                <a:solidFill>
                  <a:srgbClr val="FF0000"/>
                </a:solidFill>
              </a:rPr>
              <a:t>*Confirm with Ming whether the CIDs need to be re-motioned or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4313, 4314 in </a:t>
            </a:r>
            <a:r>
              <a:rPr lang="en-US" sz="1400" b="0" dirty="0">
                <a:hlinkClick r:id="rId2"/>
              </a:rPr>
              <a:t>11-22/0027r3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4583, 5441, 4097, 6486, 6485, 5370, 7028, 4875, 4876, 7682, 4967, 5589, 7690, 5465, 6091, 4886, 6126, 6125, 5946, 5852, 6686, 5733, 5205 in </a:t>
            </a:r>
            <a:r>
              <a:rPr lang="en-US" sz="1400" b="0" dirty="0">
                <a:hlinkClick r:id="rId3"/>
              </a:rPr>
              <a:t>11-22/0237r1</a:t>
            </a:r>
            <a:r>
              <a:rPr lang="en-US" sz="1400" b="0" dirty="0"/>
              <a:t> </a:t>
            </a:r>
            <a:r>
              <a:rPr lang="en-US" sz="14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4289, 6942 in </a:t>
            </a:r>
            <a:r>
              <a:rPr lang="en-US" sz="1400" b="0" dirty="0">
                <a:hlinkClick r:id="rId4"/>
              </a:rPr>
              <a:t>11-22/155r0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4197, 4976, 7015, 7064, 7911 in </a:t>
            </a:r>
            <a:r>
              <a:rPr lang="en-US" sz="1400" b="0" dirty="0">
                <a:hlinkClick r:id="rId5"/>
              </a:rPr>
              <a:t>11-22/171r0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4195, 5234, 5446, 5776, 6174, 7057, 7394, 8312 in </a:t>
            </a:r>
            <a:r>
              <a:rPr lang="en-US" sz="1400" b="0" dirty="0">
                <a:hlinkClick r:id="rId6"/>
              </a:rPr>
              <a:t>11-22/0083r2</a:t>
            </a:r>
            <a:r>
              <a:rPr lang="en-US" sz="1400" b="0" dirty="0"/>
              <a:t> </a:t>
            </a:r>
            <a:r>
              <a:rPr lang="en-US" sz="14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3XX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D2.0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275 to X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133746</TotalTime>
  <Words>27571</Words>
  <Application>Microsoft Office PowerPoint</Application>
  <PresentationFormat>On-screen Show (4:3)</PresentationFormat>
  <Paragraphs>2704</Paragraphs>
  <Slides>208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208</vt:i4>
      </vt:variant>
    </vt:vector>
  </HeadingPairs>
  <TitlesOfParts>
    <vt:vector size="216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303 (MAC-1)</vt:lpstr>
      <vt:lpstr>Motion 304 (MAC-2)</vt:lpstr>
      <vt:lpstr>Motion 305 (MAC-3)</vt:lpstr>
      <vt:lpstr>Motion 306 (MAC-4)</vt:lpstr>
      <vt:lpstr>Motion 307 (JOINT-1)</vt:lpstr>
      <vt:lpstr>Motion 308 (JOINT-2)</vt:lpstr>
      <vt:lpstr>Motion 309 (Withdrawal)</vt:lpstr>
      <vt:lpstr>Motion 310 (One CCFS)</vt:lpstr>
      <vt:lpstr>Motion 311 (Two CCFS)</vt:lpstr>
      <vt:lpstr>Motions on March 14th</vt:lpstr>
      <vt:lpstr>Motion 3XX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2022-03-05T20:37:59Z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