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7"/>
  </p:notesMasterIdLst>
  <p:handoutMasterIdLst>
    <p:handoutMasterId r:id="rId19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99" dt="2022-01-24T15:19:50.3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199" Type="http://schemas.openxmlformats.org/officeDocument/2006/relationships/presProps" Target="presProps.xml"/><Relationship Id="rId203" Type="http://schemas.microsoft.com/office/2016/11/relationships/changesInfo" Target="changesInfos/changesInfo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190" Type="http://schemas.openxmlformats.org/officeDocument/2006/relationships/slide" Target="slides/slide186.xml"/><Relationship Id="rId204" Type="http://schemas.microsoft.com/office/2015/10/relationships/revisionInfo" Target="revisionInfo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viewProps" Target="viewProps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notesMaster" Target="notesMasters/notesMaster1.xml"/><Relationship Id="rId201" Type="http://schemas.openxmlformats.org/officeDocument/2006/relationships/theme" Target="theme/theme1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handoutMaster" Target="handoutMasters/handoutMaster1.xml"/><Relationship Id="rId202" Type="http://schemas.openxmlformats.org/officeDocument/2006/relationships/tableStyles" Target="tableStyles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4T15:20:02.433" v="7283" actId="114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0:02.433" v="7283" actId="114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0:02.433" v="7283" actId="114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4:17:47.850" v="7165" actId="207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4:17:47.850" v="7165" actId="207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3T19:45:56.498" v="7020" actId="115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19:45:56.498" v="7020" actId="115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4:56:50.160" v="7241" actId="21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4:56:50.160" v="7241" actId="21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4:42:25.253" v="7192" actId="115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4:42:25.253" v="7192" actId="115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3T21:54:29.762" v="7126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4:29.762" v="7126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3T22:00:01.687" v="7157" actId="13926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3T22:00:01.687" v="7157" actId="13926"/>
          <ac:spMkLst>
            <pc:docMk/>
            <pc:sldMk cId="924720401" sldId="73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4:15:58.811" v="715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4:15:58.811" v="715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85-08-00be-cc36-cr-for-aar.docx" TargetMode="External"/><Relationship Id="rId5" Type="http://schemas.openxmlformats.org/officeDocument/2006/relationships/hyperlink" Target="https://mentor.ieee.org/802.11/dcn/21/11-21-1930-02-00be-cc36-cr-for-some-cids-for-35-7-4-2-rtwt-quiet-interval.docx" TargetMode="External"/><Relationship Id="rId4" Type="http://schemas.openxmlformats.org/officeDocument/2006/relationships/hyperlink" Target="https://mentor.ieee.org/802.11/dcn/21/11-21-1911-02-00be-cc36-cr-realted-to-nsep-qmf.docx" TargetMode="Externa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4305 in </a:t>
            </a:r>
            <a:r>
              <a:rPr lang="en-US" sz="1200" b="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1918r2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4157, 4434, 6950, 4723 </a:t>
            </a:r>
            <a:r>
              <a:rPr lang="en-US" sz="1200" b="0" strike="sngStrike" dirty="0">
                <a:solidFill>
                  <a:srgbClr val="FF0000"/>
                </a:solidFill>
              </a:rPr>
              <a:t>in </a:t>
            </a:r>
            <a:r>
              <a:rPr lang="en-US" sz="1200" b="0" strike="sngStrike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1929r4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6168, 7530, 5227, 7093, 5630, 7356, 5597, 5598, 6622, 7347, 7528, 5284, 7522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1911r2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[13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4160, 4706, 4937, 4939, 5075, 6336, 6545, 6546, 6744, 6969, 8216, 8217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1930r2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[12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6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pPr marL="0" indent="0"/>
            <a:r>
              <a:rPr lang="en-US" sz="1600" dirty="0"/>
              <a:t>Result: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117765</TotalTime>
  <Words>25617</Words>
  <Application>Microsoft Office PowerPoint</Application>
  <PresentationFormat>On-screen Show (4:3)</PresentationFormat>
  <Paragraphs>2489</Paragraphs>
  <Slides>192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192</vt:i4>
      </vt:variant>
    </vt:vector>
  </HeadingPairs>
  <TitlesOfParts>
    <vt:vector size="199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2022-01-24T15:20:03Z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