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9"/>
  </p:notesMasterIdLst>
  <p:handoutMasterIdLst>
    <p:handoutMasterId r:id="rId19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69" dt="2022-01-19T14:20:57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presProps" Target="pres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viewProps" Target="viewProps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theme" Target="theme/theme1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microsoft.com/office/2016/11/relationships/changesInfo" Target="changesInfos/changesInfo1.xml"/><Relationship Id="rId190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microsoft.com/office/2015/10/relationships/revisionInfo" Target="revisionInfo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19T15:05:26.953" v="6214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06.214" v="6184" actId="2057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8T22:41:58.295" v="4480" actId="2057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0.690" v="6196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4T19:44:46.751" v="4729" actId="114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7.535" v="6199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8:00:09.534" v="5423" actId="207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3.550" v="6197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29T16:55:24.031" v="5699" actId="115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5.894" v="6203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29T16:56:29.533" v="5710" actId="20577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0.223" v="6200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04T19:57:58.634" v="5718" actId="20577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4:20:14.343" v="6210" actId="20577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4:20:14.343" v="6210" actId="20577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4:20:54.352" v="6212" actId="3626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4:20:54.352" v="6212" actId="3626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5.516" v="6198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1T17:54:58.633" v="5937" actId="114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51:15.800" v="6209" actId="20577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8T19:51:15.800" v="6209" actId="20577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4:11.385" v="6205" actId="20577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8T19:21:31.882" v="6173" actId="6549"/>
          <ac:spMkLst>
            <pc:docMk/>
            <pc:sldMk cId="3148458183" sldId="72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2-01-19T15:05:26.953" v="62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19T15:05:26.953" v="62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00-02-00be-cr-for-par-throughput-verificatio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			Second:  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116696</TotalTime>
  <Words>24468</Words>
  <Application>Microsoft Office PowerPoint</Application>
  <PresentationFormat>On-screen Show (4:3)</PresentationFormat>
  <Paragraphs>2383</Paragraphs>
  <Slides>184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9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2022-01-19T15:05:30Z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