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9"/>
  </p:notesMasterIdLst>
  <p:handoutMasterIdLst>
    <p:handoutMasterId r:id="rId19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66" dt="2022-01-18T19:22:45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presProps" Target="pres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viewProps" Target="viewProps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theme" Target="theme/theme1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microsoft.com/office/2016/11/relationships/changesInfo" Target="changesInfos/changesInfo1.xml"/><Relationship Id="rId190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microsoft.com/office/2015/10/relationships/revisionInfo" Target="revisionInfo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18T19:24:40.254" v="6207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06.214" v="6184" actId="2057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8T22:41:58.295" v="4480" actId="2057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0.690" v="6196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4T19:44:46.751" v="4729" actId="114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7.535" v="6199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8:00:09.534" v="5423" actId="207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3.550" v="6197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29T16:55:24.031" v="5699" actId="115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5.894" v="6203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29T16:56:29.533" v="5710" actId="20577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0.223" v="6200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04T19:57:58.634" v="5718" actId="20577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3.967" v="6202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8T19:21:55.241" v="6175" actId="3626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52.142" v="6201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1T17:46:05.007" v="5804" actId="20577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45.516" v="6198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1T17:54:58.633" v="5937" actId="114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7T16:30:58.041" v="6049" actId="20577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7T16:30:58.041" v="6049" actId="20577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4:11.385" v="6205" actId="20577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8T19:21:31.882" v="6173" actId="6549"/>
          <ac:spMkLst>
            <pc:docMk/>
            <pc:sldMk cId="3148458183" sldId="72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2-01-18T19:24:40.254" v="62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18T19:24:40.254" v="62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2-00be-nov-jan-tgbe-teleconference-minutes.docx" TargetMode="External"/><Relationship Id="rId2" Type="http://schemas.openxmlformats.org/officeDocument/2006/relationships/hyperlink" Target="https://mentor.ieee.org/802.11/dcn/21/11-21-1888-01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https://mentor.ieee.org/802.11/dcn/21/11-21-1888-01-00be-tgbe-nov-2021-meeting-minutes.docx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https://mentor.ieee.org/802.11/dcn/21/11-21-1952-02-00be-nov-jan-tgbe-teleconference-minutes.docx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			Second:  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[12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115542</TotalTime>
  <Words>24468</Words>
  <Application>Microsoft Office PowerPoint</Application>
  <PresentationFormat>On-screen Show (4:3)</PresentationFormat>
  <Paragraphs>2383</Paragraphs>
  <Slides>184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9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2022-01-18T19:24:42Z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