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89"/>
  </p:notesMasterIdLst>
  <p:handoutMasterIdLst>
    <p:handoutMasterId r:id="rId190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  <p:sldId id="641" r:id="rId115"/>
    <p:sldId id="642" r:id="rId116"/>
    <p:sldId id="643" r:id="rId117"/>
    <p:sldId id="644" r:id="rId118"/>
    <p:sldId id="645" r:id="rId119"/>
    <p:sldId id="647" r:id="rId120"/>
    <p:sldId id="648" r:id="rId121"/>
    <p:sldId id="660" r:id="rId122"/>
    <p:sldId id="649" r:id="rId123"/>
    <p:sldId id="653" r:id="rId124"/>
    <p:sldId id="657" r:id="rId125"/>
    <p:sldId id="650" r:id="rId126"/>
    <p:sldId id="654" r:id="rId127"/>
    <p:sldId id="656" r:id="rId128"/>
    <p:sldId id="658" r:id="rId129"/>
    <p:sldId id="651" r:id="rId130"/>
    <p:sldId id="659" r:id="rId131"/>
    <p:sldId id="655" r:id="rId132"/>
    <p:sldId id="661" r:id="rId133"/>
    <p:sldId id="666" r:id="rId134"/>
    <p:sldId id="668" r:id="rId135"/>
    <p:sldId id="669" r:id="rId136"/>
    <p:sldId id="670" r:id="rId137"/>
    <p:sldId id="667" r:id="rId138"/>
    <p:sldId id="673" r:id="rId139"/>
    <p:sldId id="671" r:id="rId140"/>
    <p:sldId id="672" r:id="rId141"/>
    <p:sldId id="674" r:id="rId142"/>
    <p:sldId id="675" r:id="rId143"/>
    <p:sldId id="676" r:id="rId144"/>
    <p:sldId id="677" r:id="rId145"/>
    <p:sldId id="678" r:id="rId146"/>
    <p:sldId id="679" r:id="rId147"/>
    <p:sldId id="680" r:id="rId148"/>
    <p:sldId id="686" r:id="rId149"/>
    <p:sldId id="689" r:id="rId150"/>
    <p:sldId id="697" r:id="rId151"/>
    <p:sldId id="692" r:id="rId152"/>
    <p:sldId id="691" r:id="rId153"/>
    <p:sldId id="681" r:id="rId154"/>
    <p:sldId id="687" r:id="rId155"/>
    <p:sldId id="688" r:id="rId156"/>
    <p:sldId id="690" r:id="rId157"/>
    <p:sldId id="682" r:id="rId158"/>
    <p:sldId id="683" r:id="rId159"/>
    <p:sldId id="685" r:id="rId160"/>
    <p:sldId id="694" r:id="rId161"/>
    <p:sldId id="695" r:id="rId162"/>
    <p:sldId id="696" r:id="rId163"/>
    <p:sldId id="699" r:id="rId164"/>
    <p:sldId id="700" r:id="rId165"/>
    <p:sldId id="698" r:id="rId166"/>
    <p:sldId id="701" r:id="rId167"/>
    <p:sldId id="703" r:id="rId168"/>
    <p:sldId id="704" r:id="rId169"/>
    <p:sldId id="705" r:id="rId170"/>
    <p:sldId id="706" r:id="rId171"/>
    <p:sldId id="707" r:id="rId172"/>
    <p:sldId id="709" r:id="rId173"/>
    <p:sldId id="708" r:id="rId174"/>
    <p:sldId id="710" r:id="rId175"/>
    <p:sldId id="717" r:id="rId176"/>
    <p:sldId id="711" r:id="rId177"/>
    <p:sldId id="722" r:id="rId178"/>
    <p:sldId id="712" r:id="rId179"/>
    <p:sldId id="713" r:id="rId180"/>
    <p:sldId id="715" r:id="rId181"/>
    <p:sldId id="721" r:id="rId182"/>
    <p:sldId id="714" r:id="rId183"/>
    <p:sldId id="718" r:id="rId184"/>
    <p:sldId id="720" r:id="rId185"/>
    <p:sldId id="719" r:id="rId186"/>
    <p:sldId id="716" r:id="rId187"/>
    <p:sldId id="723" r:id="rId18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710CD2-0003-4A12-8C0C-EB1BD139C3A3}" v="166" dt="2022-01-18T19:22:45.6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41" autoAdjust="0"/>
    <p:restoredTop sz="94660"/>
  </p:normalViewPr>
  <p:slideViewPr>
    <p:cSldViewPr>
      <p:cViewPr varScale="1">
        <p:scale>
          <a:sx n="114" d="100"/>
          <a:sy n="114" d="100"/>
        </p:scale>
        <p:origin x="1098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3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63" Type="http://schemas.openxmlformats.org/officeDocument/2006/relationships/slide" Target="slides/slide59.xml"/><Relationship Id="rId84" Type="http://schemas.openxmlformats.org/officeDocument/2006/relationships/slide" Target="slides/slide80.xml"/><Relationship Id="rId138" Type="http://schemas.openxmlformats.org/officeDocument/2006/relationships/slide" Target="slides/slide134.xml"/><Relationship Id="rId159" Type="http://schemas.openxmlformats.org/officeDocument/2006/relationships/slide" Target="slides/slide155.xml"/><Relationship Id="rId170" Type="http://schemas.openxmlformats.org/officeDocument/2006/relationships/slide" Target="slides/slide166.xml"/><Relationship Id="rId191" Type="http://schemas.openxmlformats.org/officeDocument/2006/relationships/presProps" Target="presProps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53" Type="http://schemas.openxmlformats.org/officeDocument/2006/relationships/slide" Target="slides/slide49.xml"/><Relationship Id="rId74" Type="http://schemas.openxmlformats.org/officeDocument/2006/relationships/slide" Target="slides/slide70.xml"/><Relationship Id="rId128" Type="http://schemas.openxmlformats.org/officeDocument/2006/relationships/slide" Target="slides/slide124.xml"/><Relationship Id="rId149" Type="http://schemas.openxmlformats.org/officeDocument/2006/relationships/slide" Target="slides/slide145.xml"/><Relationship Id="rId5" Type="http://schemas.openxmlformats.org/officeDocument/2006/relationships/slide" Target="slides/slide1.xml"/><Relationship Id="rId95" Type="http://schemas.openxmlformats.org/officeDocument/2006/relationships/slide" Target="slides/slide91.xml"/><Relationship Id="rId160" Type="http://schemas.openxmlformats.org/officeDocument/2006/relationships/slide" Target="slides/slide156.xml"/><Relationship Id="rId181" Type="http://schemas.openxmlformats.org/officeDocument/2006/relationships/slide" Target="slides/slide177.xml"/><Relationship Id="rId22" Type="http://schemas.openxmlformats.org/officeDocument/2006/relationships/slide" Target="slides/slide18.xml"/><Relationship Id="rId43" Type="http://schemas.openxmlformats.org/officeDocument/2006/relationships/slide" Target="slides/slide39.xml"/><Relationship Id="rId64" Type="http://schemas.openxmlformats.org/officeDocument/2006/relationships/slide" Target="slides/slide60.xml"/><Relationship Id="rId118" Type="http://schemas.openxmlformats.org/officeDocument/2006/relationships/slide" Target="slides/slide114.xml"/><Relationship Id="rId139" Type="http://schemas.openxmlformats.org/officeDocument/2006/relationships/slide" Target="slides/slide135.xml"/><Relationship Id="rId85" Type="http://schemas.openxmlformats.org/officeDocument/2006/relationships/slide" Target="slides/slide81.xml"/><Relationship Id="rId150" Type="http://schemas.openxmlformats.org/officeDocument/2006/relationships/slide" Target="slides/slide146.xml"/><Relationship Id="rId171" Type="http://schemas.openxmlformats.org/officeDocument/2006/relationships/slide" Target="slides/slide167.xml"/><Relationship Id="rId192" Type="http://schemas.openxmlformats.org/officeDocument/2006/relationships/viewProps" Target="viewProps.xml"/><Relationship Id="rId12" Type="http://schemas.openxmlformats.org/officeDocument/2006/relationships/slide" Target="slides/slide8.xml"/><Relationship Id="rId33" Type="http://schemas.openxmlformats.org/officeDocument/2006/relationships/slide" Target="slides/slide29.xml"/><Relationship Id="rId108" Type="http://schemas.openxmlformats.org/officeDocument/2006/relationships/slide" Target="slides/slide104.xml"/><Relationship Id="rId129" Type="http://schemas.openxmlformats.org/officeDocument/2006/relationships/slide" Target="slides/slide125.xml"/><Relationship Id="rId54" Type="http://schemas.openxmlformats.org/officeDocument/2006/relationships/slide" Target="slides/slide50.xml"/><Relationship Id="rId75" Type="http://schemas.openxmlformats.org/officeDocument/2006/relationships/slide" Target="slides/slide71.xml"/><Relationship Id="rId96" Type="http://schemas.openxmlformats.org/officeDocument/2006/relationships/slide" Target="slides/slide92.xml"/><Relationship Id="rId140" Type="http://schemas.openxmlformats.org/officeDocument/2006/relationships/slide" Target="slides/slide136.xml"/><Relationship Id="rId161" Type="http://schemas.openxmlformats.org/officeDocument/2006/relationships/slide" Target="slides/slide157.xml"/><Relationship Id="rId182" Type="http://schemas.openxmlformats.org/officeDocument/2006/relationships/slide" Target="slides/slide178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119" Type="http://schemas.openxmlformats.org/officeDocument/2006/relationships/slide" Target="slides/slide115.xml"/><Relationship Id="rId44" Type="http://schemas.openxmlformats.org/officeDocument/2006/relationships/slide" Target="slides/slide40.xml"/><Relationship Id="rId65" Type="http://schemas.openxmlformats.org/officeDocument/2006/relationships/slide" Target="slides/slide61.xml"/><Relationship Id="rId86" Type="http://schemas.openxmlformats.org/officeDocument/2006/relationships/slide" Target="slides/slide82.xml"/><Relationship Id="rId130" Type="http://schemas.openxmlformats.org/officeDocument/2006/relationships/slide" Target="slides/slide126.xml"/><Relationship Id="rId151" Type="http://schemas.openxmlformats.org/officeDocument/2006/relationships/slide" Target="slides/slide147.xml"/><Relationship Id="rId172" Type="http://schemas.openxmlformats.org/officeDocument/2006/relationships/slide" Target="slides/slide168.xml"/><Relationship Id="rId193" Type="http://schemas.openxmlformats.org/officeDocument/2006/relationships/theme" Target="theme/theme1.xml"/><Relationship Id="rId13" Type="http://schemas.openxmlformats.org/officeDocument/2006/relationships/slide" Target="slides/slide9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slide" Target="slides/slide116.xml"/><Relationship Id="rId125" Type="http://schemas.openxmlformats.org/officeDocument/2006/relationships/slide" Target="slides/slide121.xml"/><Relationship Id="rId141" Type="http://schemas.openxmlformats.org/officeDocument/2006/relationships/slide" Target="slides/slide137.xml"/><Relationship Id="rId146" Type="http://schemas.openxmlformats.org/officeDocument/2006/relationships/slide" Target="slides/slide142.xml"/><Relationship Id="rId167" Type="http://schemas.openxmlformats.org/officeDocument/2006/relationships/slide" Target="slides/slide163.xml"/><Relationship Id="rId188" Type="http://schemas.openxmlformats.org/officeDocument/2006/relationships/slide" Target="slides/slide184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162" Type="http://schemas.openxmlformats.org/officeDocument/2006/relationships/slide" Target="slides/slide158.xml"/><Relationship Id="rId183" Type="http://schemas.openxmlformats.org/officeDocument/2006/relationships/slide" Target="slides/slide179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131" Type="http://schemas.openxmlformats.org/officeDocument/2006/relationships/slide" Target="slides/slide127.xml"/><Relationship Id="rId136" Type="http://schemas.openxmlformats.org/officeDocument/2006/relationships/slide" Target="slides/slide132.xml"/><Relationship Id="rId157" Type="http://schemas.openxmlformats.org/officeDocument/2006/relationships/slide" Target="slides/slide153.xml"/><Relationship Id="rId178" Type="http://schemas.openxmlformats.org/officeDocument/2006/relationships/slide" Target="slides/slide174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52" Type="http://schemas.openxmlformats.org/officeDocument/2006/relationships/slide" Target="slides/slide148.xml"/><Relationship Id="rId173" Type="http://schemas.openxmlformats.org/officeDocument/2006/relationships/slide" Target="slides/slide169.xml"/><Relationship Id="rId194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26" Type="http://schemas.openxmlformats.org/officeDocument/2006/relationships/slide" Target="slides/slide122.xml"/><Relationship Id="rId147" Type="http://schemas.openxmlformats.org/officeDocument/2006/relationships/slide" Target="slides/slide143.xml"/><Relationship Id="rId168" Type="http://schemas.openxmlformats.org/officeDocument/2006/relationships/slide" Target="slides/slide164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slide" Target="slides/slide117.xml"/><Relationship Id="rId142" Type="http://schemas.openxmlformats.org/officeDocument/2006/relationships/slide" Target="slides/slide138.xml"/><Relationship Id="rId163" Type="http://schemas.openxmlformats.org/officeDocument/2006/relationships/slide" Target="slides/slide159.xml"/><Relationship Id="rId184" Type="http://schemas.openxmlformats.org/officeDocument/2006/relationships/slide" Target="slides/slide180.xml"/><Relationship Id="rId18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slide" Target="slides/slide112.xml"/><Relationship Id="rId137" Type="http://schemas.openxmlformats.org/officeDocument/2006/relationships/slide" Target="slides/slide133.xml"/><Relationship Id="rId158" Type="http://schemas.openxmlformats.org/officeDocument/2006/relationships/slide" Target="slides/slide154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32" Type="http://schemas.openxmlformats.org/officeDocument/2006/relationships/slide" Target="slides/slide128.xml"/><Relationship Id="rId153" Type="http://schemas.openxmlformats.org/officeDocument/2006/relationships/slide" Target="slides/slide149.xml"/><Relationship Id="rId174" Type="http://schemas.openxmlformats.org/officeDocument/2006/relationships/slide" Target="slides/slide170.xml"/><Relationship Id="rId179" Type="http://schemas.openxmlformats.org/officeDocument/2006/relationships/slide" Target="slides/slide175.xml"/><Relationship Id="rId195" Type="http://schemas.microsoft.com/office/2016/11/relationships/changesInfo" Target="changesInfos/changesInfo1.xml"/><Relationship Id="rId190" Type="http://schemas.openxmlformats.org/officeDocument/2006/relationships/handoutMaster" Target="handoutMasters/handoutMaster1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27" Type="http://schemas.openxmlformats.org/officeDocument/2006/relationships/slide" Target="slides/slide12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openxmlformats.org/officeDocument/2006/relationships/slide" Target="slides/slide118.xml"/><Relationship Id="rId143" Type="http://schemas.openxmlformats.org/officeDocument/2006/relationships/slide" Target="slides/slide139.xml"/><Relationship Id="rId148" Type="http://schemas.openxmlformats.org/officeDocument/2006/relationships/slide" Target="slides/slide144.xml"/><Relationship Id="rId164" Type="http://schemas.openxmlformats.org/officeDocument/2006/relationships/slide" Target="slides/slide160.xml"/><Relationship Id="rId169" Type="http://schemas.openxmlformats.org/officeDocument/2006/relationships/slide" Target="slides/slide165.xml"/><Relationship Id="rId185" Type="http://schemas.openxmlformats.org/officeDocument/2006/relationships/slide" Target="slides/slide18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80" Type="http://schemas.openxmlformats.org/officeDocument/2006/relationships/slide" Target="slides/slide176.xml"/><Relationship Id="rId26" Type="http://schemas.openxmlformats.org/officeDocument/2006/relationships/slide" Target="slides/slide22.xml"/><Relationship Id="rId47" Type="http://schemas.openxmlformats.org/officeDocument/2006/relationships/slide" Target="slides/slide43.xml"/><Relationship Id="rId68" Type="http://schemas.openxmlformats.org/officeDocument/2006/relationships/slide" Target="slides/slide64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33" Type="http://schemas.openxmlformats.org/officeDocument/2006/relationships/slide" Target="slides/slide129.xml"/><Relationship Id="rId154" Type="http://schemas.openxmlformats.org/officeDocument/2006/relationships/slide" Target="slides/slide150.xml"/><Relationship Id="rId175" Type="http://schemas.openxmlformats.org/officeDocument/2006/relationships/slide" Target="slides/slide171.xml"/><Relationship Id="rId196" Type="http://schemas.microsoft.com/office/2015/10/relationships/revisionInfo" Target="revisionInfo.xml"/><Relationship Id="rId16" Type="http://schemas.openxmlformats.org/officeDocument/2006/relationships/slide" Target="slides/slide12.xml"/><Relationship Id="rId37" Type="http://schemas.openxmlformats.org/officeDocument/2006/relationships/slide" Target="slides/slide33.xml"/><Relationship Id="rId58" Type="http://schemas.openxmlformats.org/officeDocument/2006/relationships/slide" Target="slides/slide54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openxmlformats.org/officeDocument/2006/relationships/slide" Target="slides/slide119.xml"/><Relationship Id="rId144" Type="http://schemas.openxmlformats.org/officeDocument/2006/relationships/slide" Target="slides/slide140.xml"/><Relationship Id="rId90" Type="http://schemas.openxmlformats.org/officeDocument/2006/relationships/slide" Target="slides/slide86.xml"/><Relationship Id="rId165" Type="http://schemas.openxmlformats.org/officeDocument/2006/relationships/slide" Target="slides/slide161.xml"/><Relationship Id="rId186" Type="http://schemas.openxmlformats.org/officeDocument/2006/relationships/slide" Target="slides/slide182.xml"/><Relationship Id="rId27" Type="http://schemas.openxmlformats.org/officeDocument/2006/relationships/slide" Target="slides/slide23.xml"/><Relationship Id="rId48" Type="http://schemas.openxmlformats.org/officeDocument/2006/relationships/slide" Target="slides/slide44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34" Type="http://schemas.openxmlformats.org/officeDocument/2006/relationships/slide" Target="slides/slide130.xml"/><Relationship Id="rId80" Type="http://schemas.openxmlformats.org/officeDocument/2006/relationships/slide" Target="slides/slide76.xml"/><Relationship Id="rId155" Type="http://schemas.openxmlformats.org/officeDocument/2006/relationships/slide" Target="slides/slide151.xml"/><Relationship Id="rId176" Type="http://schemas.openxmlformats.org/officeDocument/2006/relationships/slide" Target="slides/slide172.xml"/><Relationship Id="rId17" Type="http://schemas.openxmlformats.org/officeDocument/2006/relationships/slide" Target="slides/slide13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24" Type="http://schemas.openxmlformats.org/officeDocument/2006/relationships/slide" Target="slides/slide120.xml"/><Relationship Id="rId70" Type="http://schemas.openxmlformats.org/officeDocument/2006/relationships/slide" Target="slides/slide66.xml"/><Relationship Id="rId91" Type="http://schemas.openxmlformats.org/officeDocument/2006/relationships/slide" Target="slides/slide87.xml"/><Relationship Id="rId145" Type="http://schemas.openxmlformats.org/officeDocument/2006/relationships/slide" Target="slides/slide141.xml"/><Relationship Id="rId166" Type="http://schemas.openxmlformats.org/officeDocument/2006/relationships/slide" Target="slides/slide162.xml"/><Relationship Id="rId187" Type="http://schemas.openxmlformats.org/officeDocument/2006/relationships/slide" Target="slides/slide183.xml"/><Relationship Id="rId1" Type="http://schemas.openxmlformats.org/officeDocument/2006/relationships/customXml" Target="../customXml/item1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60" Type="http://schemas.openxmlformats.org/officeDocument/2006/relationships/slide" Target="slides/slide56.xml"/><Relationship Id="rId81" Type="http://schemas.openxmlformats.org/officeDocument/2006/relationships/slide" Target="slides/slide77.xml"/><Relationship Id="rId135" Type="http://schemas.openxmlformats.org/officeDocument/2006/relationships/slide" Target="slides/slide131.xml"/><Relationship Id="rId156" Type="http://schemas.openxmlformats.org/officeDocument/2006/relationships/slide" Target="slides/slide152.xml"/><Relationship Id="rId177" Type="http://schemas.openxmlformats.org/officeDocument/2006/relationships/slide" Target="slides/slide173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D4E447C-3BFA-4978-AEDA-DCC3562E8258}"/>
    <pc:docChg chg="modMainMaster">
      <pc:chgData name="Alfred Asterjadhi" userId="39de57b9-85c0-4fd1-aaac-8ca2b6560ad0" providerId="ADAL" clId="{6D4E447C-3BFA-4978-AEDA-DCC3562E8258}" dt="2021-09-20T13:42:22.684" v="1" actId="6549"/>
      <pc:docMkLst>
        <pc:docMk/>
      </pc:docMkLst>
      <pc:sldMasterChg chg="modSp mod">
        <pc:chgData name="Alfred Asterjadhi" userId="39de57b9-85c0-4fd1-aaac-8ca2b6560ad0" providerId="ADAL" clId="{6D4E447C-3BFA-4978-AEDA-DCC3562E8258}" dt="2021-09-20T13:42:22.684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D4E447C-3BFA-4978-AEDA-DCC3562E8258}" dt="2021-09-20T13:42:22.684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10CD2-0003-4A12-8C0C-EB1BD139C3A3}"/>
    <pc:docChg chg="undo redo custSel addSld delSld modSld sldOrd modMainMaster">
      <pc:chgData name="Alfred Asterjadhi" userId="39de57b9-85c0-4fd1-aaac-8ca2b6560ad0" providerId="ADAL" clId="{A5710CD2-0003-4A12-8C0C-EB1BD139C3A3}" dt="2022-01-18T19:24:40.254" v="6207" actId="20577"/>
      <pc:docMkLst>
        <pc:docMk/>
      </pc:docMkLst>
      <pc:sldChg chg="modSp mod">
        <pc:chgData name="Alfred Asterjadhi" userId="39de57b9-85c0-4fd1-aaac-8ca2b6560ad0" providerId="ADAL" clId="{A5710CD2-0003-4A12-8C0C-EB1BD139C3A3}" dt="2022-01-04T19:57:05.858" v="5714" actId="400"/>
        <pc:sldMkLst>
          <pc:docMk/>
          <pc:sldMk cId="2376158859" sldId="650"/>
        </pc:sldMkLst>
        <pc:spChg chg="mod">
          <ac:chgData name="Alfred Asterjadhi" userId="39de57b9-85c0-4fd1-aaac-8ca2b6560ad0" providerId="ADAL" clId="{A5710CD2-0003-4A12-8C0C-EB1BD139C3A3}" dt="2022-01-04T19:57:05.858" v="5714" actId="400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3:49.366" v="33"/>
        <pc:sldMkLst>
          <pc:docMk/>
          <pc:sldMk cId="2567895018" sldId="675"/>
        </pc:sldMkLst>
        <pc:spChg chg="mod">
          <ac:chgData name="Alfred Asterjadhi" userId="39de57b9-85c0-4fd1-aaac-8ca2b6560ad0" providerId="ADAL" clId="{A5710CD2-0003-4A12-8C0C-EB1BD139C3A3}" dt="2021-10-13T14:13:49.366" v="33"/>
          <ac:spMkLst>
            <pc:docMk/>
            <pc:sldMk cId="2567895018" sldId="67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5:38.300" v="64" actId="6549"/>
        <pc:sldMkLst>
          <pc:docMk/>
          <pc:sldMk cId="1977230471" sldId="676"/>
        </pc:sldMkLst>
        <pc:spChg chg="mod">
          <ac:chgData name="Alfred Asterjadhi" userId="39de57b9-85c0-4fd1-aaac-8ca2b6560ad0" providerId="ADAL" clId="{A5710CD2-0003-4A12-8C0C-EB1BD139C3A3}" dt="2021-10-13T14:15:38.300" v="64" actId="6549"/>
          <ac:spMkLst>
            <pc:docMk/>
            <pc:sldMk cId="1977230471" sldId="67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7:18.654" v="100"/>
        <pc:sldMkLst>
          <pc:docMk/>
          <pc:sldMk cId="859615837" sldId="677"/>
        </pc:sldMkLst>
        <pc:spChg chg="mod">
          <ac:chgData name="Alfred Asterjadhi" userId="39de57b9-85c0-4fd1-aaac-8ca2b6560ad0" providerId="ADAL" clId="{A5710CD2-0003-4A12-8C0C-EB1BD139C3A3}" dt="2021-10-13T14:17:18.654" v="100"/>
          <ac:spMkLst>
            <pc:docMk/>
            <pc:sldMk cId="859615837" sldId="67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5710CD2-0003-4A12-8C0C-EB1BD139C3A3}" dt="2021-10-13T14:18:48.672" v="139"/>
        <pc:sldMkLst>
          <pc:docMk/>
          <pc:sldMk cId="3512849412" sldId="678"/>
        </pc:sldMkLst>
        <pc:spChg chg="mod">
          <ac:chgData name="Alfred Asterjadhi" userId="39de57b9-85c0-4fd1-aaac-8ca2b6560ad0" providerId="ADAL" clId="{A5710CD2-0003-4A12-8C0C-EB1BD139C3A3}" dt="2021-10-13T14:18:48.672" v="139"/>
          <ac:spMkLst>
            <pc:docMk/>
            <pc:sldMk cId="3512849412" sldId="67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04T23:18:14.914" v="1985" actId="20577"/>
        <pc:sldMkLst>
          <pc:docMk/>
          <pc:sldMk cId="289413668" sldId="679"/>
        </pc:sldMkLst>
        <pc:spChg chg="mod">
          <ac:chgData name="Alfred Asterjadhi" userId="39de57b9-85c0-4fd1-aaac-8ca2b6560ad0" providerId="ADAL" clId="{A5710CD2-0003-4A12-8C0C-EB1BD139C3A3}" dt="2021-11-04T23:18:14.914" v="1985" actId="20577"/>
          <ac:spMkLst>
            <pc:docMk/>
            <pc:sldMk cId="289413668" sldId="679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04T23:18:10.915" v="1977" actId="207"/>
          <ac:spMkLst>
            <pc:docMk/>
            <pc:sldMk cId="289413668" sldId="679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8:29.747" v="2267"/>
        <pc:sldMkLst>
          <pc:docMk/>
          <pc:sldMk cId="4050482503" sldId="680"/>
        </pc:sldMkLst>
        <pc:spChg chg="mod">
          <ac:chgData name="Alfred Asterjadhi" userId="39de57b9-85c0-4fd1-aaac-8ca2b6560ad0" providerId="ADAL" clId="{A5710CD2-0003-4A12-8C0C-EB1BD139C3A3}" dt="2021-10-14T18:05:32.872" v="210" actId="20577"/>
          <ac:spMkLst>
            <pc:docMk/>
            <pc:sldMk cId="4050482503" sldId="68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19.995" v="1986"/>
          <ac:spMkLst>
            <pc:docMk/>
            <pc:sldMk cId="4050482503" sldId="68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8:29.747" v="2267"/>
          <ac:spMkLst>
            <pc:docMk/>
            <pc:sldMk cId="4050482503" sldId="68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9:34.954" v="2577"/>
        <pc:sldMkLst>
          <pc:docMk/>
          <pc:sldMk cId="3201714199" sldId="681"/>
        </pc:sldMkLst>
        <pc:spChg chg="mod">
          <ac:chgData name="Alfred Asterjadhi" userId="39de57b9-85c0-4fd1-aaac-8ca2b6560ad0" providerId="ADAL" clId="{A5710CD2-0003-4A12-8C0C-EB1BD139C3A3}" dt="2021-11-02T02:24:51.674" v="1901" actId="20577"/>
          <ac:spMkLst>
            <pc:docMk/>
            <pc:sldMk cId="3201714199" sldId="68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0.613" v="1990"/>
          <ac:spMkLst>
            <pc:docMk/>
            <pc:sldMk cId="3201714199" sldId="68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9:34.954" v="2577"/>
          <ac:spMkLst>
            <pc:docMk/>
            <pc:sldMk cId="3201714199" sldId="68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5:00.149" v="2733" actId="6549"/>
        <pc:sldMkLst>
          <pc:docMk/>
          <pc:sldMk cId="3094672638" sldId="682"/>
        </pc:sldMkLst>
        <pc:spChg chg="mod">
          <ac:chgData name="Alfred Asterjadhi" userId="39de57b9-85c0-4fd1-aaac-8ca2b6560ad0" providerId="ADAL" clId="{A5710CD2-0003-4A12-8C0C-EB1BD139C3A3}" dt="2021-11-02T02:25:01.830" v="1905" actId="20577"/>
          <ac:spMkLst>
            <pc:docMk/>
            <pc:sldMk cId="3094672638" sldId="68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0.785" v="1994"/>
          <ac:spMkLst>
            <pc:docMk/>
            <pc:sldMk cId="3094672638" sldId="68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5:00.149" v="2733" actId="6549"/>
          <ac:spMkLst>
            <pc:docMk/>
            <pc:sldMk cId="3094672638" sldId="682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1-15T15:36:38.207" v="2768" actId="6549"/>
        <pc:sldMkLst>
          <pc:docMk/>
          <pc:sldMk cId="3293289011" sldId="683"/>
        </pc:sldMkLst>
        <pc:spChg chg="mod">
          <ac:chgData name="Alfred Asterjadhi" userId="39de57b9-85c0-4fd1-aaac-8ca2b6560ad0" providerId="ADAL" clId="{A5710CD2-0003-4A12-8C0C-EB1BD139C3A3}" dt="2021-11-02T02:25:04.173" v="1906" actId="20577"/>
          <ac:spMkLst>
            <pc:docMk/>
            <pc:sldMk cId="3293289011" sldId="68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3.746" v="1995"/>
          <ac:spMkLst>
            <pc:docMk/>
            <pc:sldMk cId="3293289011" sldId="683"/>
            <ac:spMk id="6" creationId="{B63EF7E7-1362-4206-B209-115D49A6AA5A}"/>
          </ac:spMkLst>
        </pc:spChg>
        <pc:spChg chg="add del">
          <ac:chgData name="Alfred Asterjadhi" userId="39de57b9-85c0-4fd1-aaac-8ca2b6560ad0" providerId="ADAL" clId="{A5710CD2-0003-4A12-8C0C-EB1BD139C3A3}" dt="2021-10-14T18:21:18.124" v="418" actId="22"/>
          <ac:spMkLst>
            <pc:docMk/>
            <pc:sldMk cId="3293289011" sldId="683"/>
            <ac:spMk id="8" creationId="{A582FCAD-F9FA-4579-B3E4-F41689704CB4}"/>
          </ac:spMkLst>
        </pc:spChg>
        <pc:spChg chg="mod">
          <ac:chgData name="Alfred Asterjadhi" userId="39de57b9-85c0-4fd1-aaac-8ca2b6560ad0" providerId="ADAL" clId="{A5710CD2-0003-4A12-8C0C-EB1BD139C3A3}" dt="2021-11-15T15:36:38.207" v="2768" actId="6549"/>
          <ac:spMkLst>
            <pc:docMk/>
            <pc:sldMk cId="3293289011" sldId="683"/>
            <ac:spMk id="10" creationId="{99A414B4-2CCE-47B7-A036-CF3630BA2538}"/>
          </ac:spMkLst>
        </pc:spChg>
        <pc:spChg chg="add del">
          <ac:chgData name="Alfred Asterjadhi" userId="39de57b9-85c0-4fd1-aaac-8ca2b6560ad0" providerId="ADAL" clId="{A5710CD2-0003-4A12-8C0C-EB1BD139C3A3}" dt="2021-10-14T18:21:23.188" v="420" actId="22"/>
          <ac:spMkLst>
            <pc:docMk/>
            <pc:sldMk cId="3293289011" sldId="683"/>
            <ac:spMk id="11" creationId="{38D8B4A6-39F9-4EBD-8FD6-9251B3B80688}"/>
          </ac:spMkLst>
        </pc:spChg>
      </pc:sldChg>
      <pc:sldChg chg="modSp add del mod">
        <pc:chgData name="Alfred Asterjadhi" userId="39de57b9-85c0-4fd1-aaac-8ca2b6560ad0" providerId="ADAL" clId="{A5710CD2-0003-4A12-8C0C-EB1BD139C3A3}" dt="2021-10-14T18:26:51.095" v="712" actId="47"/>
        <pc:sldMkLst>
          <pc:docMk/>
          <pc:sldMk cId="701150795" sldId="684"/>
        </pc:sldMkLst>
        <pc:spChg chg="mod">
          <ac:chgData name="Alfred Asterjadhi" userId="39de57b9-85c0-4fd1-aaac-8ca2b6560ad0" providerId="ADAL" clId="{A5710CD2-0003-4A12-8C0C-EB1BD139C3A3}" dt="2021-10-14T18:26:32.016" v="710" actId="20577"/>
          <ac:spMkLst>
            <pc:docMk/>
            <pc:sldMk cId="701150795" sldId="68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0-14T18:25:49.415" v="700" actId="20577"/>
          <ac:spMkLst>
            <pc:docMk/>
            <pc:sldMk cId="701150795" sldId="68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8:32.048" v="2794" actId="6549"/>
        <pc:sldMkLst>
          <pc:docMk/>
          <pc:sldMk cId="976951721" sldId="685"/>
        </pc:sldMkLst>
        <pc:spChg chg="mod">
          <ac:chgData name="Alfred Asterjadhi" userId="39de57b9-85c0-4fd1-aaac-8ca2b6560ad0" providerId="ADAL" clId="{A5710CD2-0003-4A12-8C0C-EB1BD139C3A3}" dt="2021-11-02T02:25:07.656" v="1907" actId="20577"/>
          <ac:spMkLst>
            <pc:docMk/>
            <pc:sldMk cId="976951721" sldId="68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46.378" v="1996"/>
          <ac:spMkLst>
            <pc:docMk/>
            <pc:sldMk cId="976951721" sldId="68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8:32.048" v="2794" actId="6549"/>
          <ac:spMkLst>
            <pc:docMk/>
            <pc:sldMk cId="976951721" sldId="68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5:59:25.424" v="2298"/>
        <pc:sldMkLst>
          <pc:docMk/>
          <pc:sldMk cId="2665280009" sldId="686"/>
        </pc:sldMkLst>
        <pc:spChg chg="mod">
          <ac:chgData name="Alfred Asterjadhi" userId="39de57b9-85c0-4fd1-aaac-8ca2b6560ad0" providerId="ADAL" clId="{A5710CD2-0003-4A12-8C0C-EB1BD139C3A3}" dt="2021-10-19T04:12:08.426" v="1010" actId="20577"/>
          <ac:spMkLst>
            <pc:docMk/>
            <pc:sldMk cId="2665280009" sldId="68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3.281" v="1987"/>
          <ac:spMkLst>
            <pc:docMk/>
            <pc:sldMk cId="2665280009" sldId="68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5:59:25.424" v="2298"/>
          <ac:spMkLst>
            <pc:docMk/>
            <pc:sldMk cId="2665280009" sldId="68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0:54.254" v="2611" actId="6549"/>
        <pc:sldMkLst>
          <pc:docMk/>
          <pc:sldMk cId="3272729788" sldId="687"/>
        </pc:sldMkLst>
        <pc:spChg chg="mod">
          <ac:chgData name="Alfred Asterjadhi" userId="39de57b9-85c0-4fd1-aaac-8ca2b6560ad0" providerId="ADAL" clId="{A5710CD2-0003-4A12-8C0C-EB1BD139C3A3}" dt="2021-11-02T02:24:53.567" v="1902" actId="20577"/>
          <ac:spMkLst>
            <pc:docMk/>
            <pc:sldMk cId="3272729788" sldId="68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2.882" v="1991"/>
          <ac:spMkLst>
            <pc:docMk/>
            <pc:sldMk cId="3272729788" sldId="68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0:54.254" v="2611" actId="6549"/>
          <ac:spMkLst>
            <pc:docMk/>
            <pc:sldMk cId="3272729788" sldId="68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2:24.510" v="2658" actId="6549"/>
        <pc:sldMkLst>
          <pc:docMk/>
          <pc:sldMk cId="153814983" sldId="688"/>
        </pc:sldMkLst>
        <pc:spChg chg="mod">
          <ac:chgData name="Alfred Asterjadhi" userId="39de57b9-85c0-4fd1-aaac-8ca2b6560ad0" providerId="ADAL" clId="{A5710CD2-0003-4A12-8C0C-EB1BD139C3A3}" dt="2021-11-02T02:24:55.964" v="1903" actId="20577"/>
          <ac:spMkLst>
            <pc:docMk/>
            <pc:sldMk cId="153814983" sldId="68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5.548" v="1992"/>
          <ac:spMkLst>
            <pc:docMk/>
            <pc:sldMk cId="153814983" sldId="68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2:24.510" v="2658" actId="6549"/>
          <ac:spMkLst>
            <pc:docMk/>
            <pc:sldMk cId="153814983" sldId="68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0:31.569" v="2336" actId="6549"/>
        <pc:sldMkLst>
          <pc:docMk/>
          <pc:sldMk cId="1349256619" sldId="689"/>
        </pc:sldMkLst>
        <pc:spChg chg="mod">
          <ac:chgData name="Alfred Asterjadhi" userId="39de57b9-85c0-4fd1-aaac-8ca2b6560ad0" providerId="ADAL" clId="{A5710CD2-0003-4A12-8C0C-EB1BD139C3A3}" dt="2021-10-26T03:10:52.641" v="1565" actId="20577"/>
          <ac:spMkLst>
            <pc:docMk/>
            <pc:sldMk cId="1349256619" sldId="68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5.654" v="1988"/>
          <ac:spMkLst>
            <pc:docMk/>
            <pc:sldMk cId="1349256619" sldId="68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0T16:00:31.569" v="2336" actId="6549"/>
          <ac:spMkLst>
            <pc:docMk/>
            <pc:sldMk cId="1349256619" sldId="68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33:41.887" v="2696" actId="6549"/>
        <pc:sldMkLst>
          <pc:docMk/>
          <pc:sldMk cId="4038186340" sldId="690"/>
        </pc:sldMkLst>
        <pc:spChg chg="mod">
          <ac:chgData name="Alfred Asterjadhi" userId="39de57b9-85c0-4fd1-aaac-8ca2b6560ad0" providerId="ADAL" clId="{A5710CD2-0003-4A12-8C0C-EB1BD139C3A3}" dt="2021-11-02T02:24:58.324" v="1904" actId="20577"/>
          <ac:spMkLst>
            <pc:docMk/>
            <pc:sldMk cId="4038186340" sldId="69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38.538" v="1993"/>
          <ac:spMkLst>
            <pc:docMk/>
            <pc:sldMk cId="4038186340" sldId="69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33:41.887" v="2696" actId="6549"/>
          <ac:spMkLst>
            <pc:docMk/>
            <pc:sldMk cId="4038186340" sldId="69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6:42.077" v="2533"/>
        <pc:sldMkLst>
          <pc:docMk/>
          <pc:sldMk cId="16589968" sldId="691"/>
        </pc:sldMkLst>
        <pc:spChg chg="mod">
          <ac:chgData name="Alfred Asterjadhi" userId="39de57b9-85c0-4fd1-aaac-8ca2b6560ad0" providerId="ADAL" clId="{A5710CD2-0003-4A12-8C0C-EB1BD139C3A3}" dt="2021-11-02T02:19:38.703" v="1750" actId="20577"/>
          <ac:spMkLst>
            <pc:docMk/>
            <pc:sldMk cId="16589968" sldId="69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04T23:18:28.474" v="1989"/>
          <ac:spMkLst>
            <pc:docMk/>
            <pc:sldMk cId="16589968" sldId="69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26:42.077" v="2533"/>
          <ac:spMkLst>
            <pc:docMk/>
            <pc:sldMk cId="16589968" sldId="69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25:20.319" v="2508"/>
        <pc:sldMkLst>
          <pc:docMk/>
          <pc:sldMk cId="859293941" sldId="692"/>
        </pc:sldMkLst>
        <pc:spChg chg="mod">
          <ac:chgData name="Alfred Asterjadhi" userId="39de57b9-85c0-4fd1-aaac-8ca2b6560ad0" providerId="ADAL" clId="{A5710CD2-0003-4A12-8C0C-EB1BD139C3A3}" dt="2021-11-15T15:25:20.319" v="2508"/>
          <ac:spMkLst>
            <pc:docMk/>
            <pc:sldMk cId="859293941" sldId="692"/>
            <ac:spMk id="8" creationId="{30ECE423-DD38-4A25-AD6E-26DF5AC61863}"/>
          </ac:spMkLst>
        </pc:spChg>
      </pc:sldChg>
      <pc:sldChg chg="modSp add del mod">
        <pc:chgData name="Alfred Asterjadhi" userId="39de57b9-85c0-4fd1-aaac-8ca2b6560ad0" providerId="ADAL" clId="{A5710CD2-0003-4A12-8C0C-EB1BD139C3A3}" dt="2021-11-10T16:02:54.409" v="2339" actId="2696"/>
        <pc:sldMkLst>
          <pc:docMk/>
          <pc:sldMk cId="4224059261" sldId="692"/>
        </pc:sldMkLst>
        <pc:spChg chg="mod">
          <ac:chgData name="Alfred Asterjadhi" userId="39de57b9-85c0-4fd1-aaac-8ca2b6560ad0" providerId="ADAL" clId="{A5710CD2-0003-4A12-8C0C-EB1BD139C3A3}" dt="2021-11-04T23:19:15.503" v="1998"/>
          <ac:spMkLst>
            <pc:docMk/>
            <pc:sldMk cId="4224059261" sldId="69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1-11-09T18:05:03.017" v="2089" actId="20577"/>
          <ac:spMkLst>
            <pc:docMk/>
            <pc:sldMk cId="4224059261" sldId="692"/>
            <ac:spMk id="8" creationId="{30ECE423-DD38-4A25-AD6E-26DF5AC61863}"/>
          </ac:spMkLst>
        </pc:spChg>
      </pc:sldChg>
      <pc:sldChg chg="new del">
        <pc:chgData name="Alfred Asterjadhi" userId="39de57b9-85c0-4fd1-aaac-8ca2b6560ad0" providerId="ADAL" clId="{A5710CD2-0003-4A12-8C0C-EB1BD139C3A3}" dt="2021-11-09T17:02:35.712" v="2042" actId="47"/>
        <pc:sldMkLst>
          <pc:docMk/>
          <pc:sldMk cId="114130898" sldId="693"/>
        </pc:sldMkLst>
      </pc:sldChg>
      <pc:sldChg chg="modSp add mod ord">
        <pc:chgData name="Alfred Asterjadhi" userId="39de57b9-85c0-4fd1-aaac-8ca2b6560ad0" providerId="ADAL" clId="{A5710CD2-0003-4A12-8C0C-EB1BD139C3A3}" dt="2021-11-15T15:39:47.597" v="2830" actId="6549"/>
        <pc:sldMkLst>
          <pc:docMk/>
          <pc:sldMk cId="2782965290" sldId="694"/>
        </pc:sldMkLst>
        <pc:spChg chg="mod">
          <ac:chgData name="Alfred Asterjadhi" userId="39de57b9-85c0-4fd1-aaac-8ca2b6560ad0" providerId="ADAL" clId="{A5710CD2-0003-4A12-8C0C-EB1BD139C3A3}" dt="2021-11-09T17:02:41.864" v="2044" actId="20577"/>
          <ac:spMkLst>
            <pc:docMk/>
            <pc:sldMk cId="2782965290" sldId="69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39:47.597" v="2830" actId="6549"/>
          <ac:spMkLst>
            <pc:docMk/>
            <pc:sldMk cId="2782965290" sldId="69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1:02.078" v="2862" actId="6549"/>
        <pc:sldMkLst>
          <pc:docMk/>
          <pc:sldMk cId="3347351596" sldId="695"/>
        </pc:sldMkLst>
        <pc:spChg chg="mod">
          <ac:chgData name="Alfred Asterjadhi" userId="39de57b9-85c0-4fd1-aaac-8ca2b6560ad0" providerId="ADAL" clId="{A5710CD2-0003-4A12-8C0C-EB1BD139C3A3}" dt="2021-11-09T21:56:24.884" v="2102" actId="20577"/>
          <ac:spMkLst>
            <pc:docMk/>
            <pc:sldMk cId="3347351596" sldId="69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1:02.078" v="2862" actId="6549"/>
          <ac:spMkLst>
            <pc:docMk/>
            <pc:sldMk cId="3347351596" sldId="69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2:38.399" v="2892"/>
        <pc:sldMkLst>
          <pc:docMk/>
          <pc:sldMk cId="2594187914" sldId="696"/>
        </pc:sldMkLst>
        <pc:spChg chg="mod">
          <ac:chgData name="Alfred Asterjadhi" userId="39de57b9-85c0-4fd1-aaac-8ca2b6560ad0" providerId="ADAL" clId="{A5710CD2-0003-4A12-8C0C-EB1BD139C3A3}" dt="2021-11-10T14:18:04.425" v="2179" actId="20577"/>
          <ac:spMkLst>
            <pc:docMk/>
            <pc:sldMk cId="2594187914" sldId="69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2:38.399" v="2892"/>
          <ac:spMkLst>
            <pc:docMk/>
            <pc:sldMk cId="2594187914" sldId="69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0T16:02:48.515" v="2338" actId="20577"/>
        <pc:sldMkLst>
          <pc:docMk/>
          <pc:sldMk cId="4262364862" sldId="697"/>
        </pc:sldMkLst>
        <pc:spChg chg="mod">
          <ac:chgData name="Alfred Asterjadhi" userId="39de57b9-85c0-4fd1-aaac-8ca2b6560ad0" providerId="ADAL" clId="{A5710CD2-0003-4A12-8C0C-EB1BD139C3A3}" dt="2021-11-10T16:02:48.515" v="2338" actId="20577"/>
          <ac:spMkLst>
            <pc:docMk/>
            <pc:sldMk cId="4262364862" sldId="697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1-11-15T15:53:12.124" v="3137"/>
        <pc:sldMkLst>
          <pc:docMk/>
          <pc:sldMk cId="2263715395" sldId="698"/>
        </pc:sldMkLst>
        <pc:spChg chg="mod">
          <ac:chgData name="Alfred Asterjadhi" userId="39de57b9-85c0-4fd1-aaac-8ca2b6560ad0" providerId="ADAL" clId="{A5710CD2-0003-4A12-8C0C-EB1BD139C3A3}" dt="2021-11-15T15:51:45.034" v="3103" actId="20577"/>
          <ac:spMkLst>
            <pc:docMk/>
            <pc:sldMk cId="2263715395" sldId="69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1T20:36:01.190" v="2448" actId="20577"/>
          <ac:spMkLst>
            <pc:docMk/>
            <pc:sldMk cId="2263715395" sldId="69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1-15T15:53:12.124" v="3137"/>
          <ac:spMkLst>
            <pc:docMk/>
            <pc:sldMk cId="2263715395" sldId="6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15:45:51.896" v="2980"/>
        <pc:sldMkLst>
          <pc:docMk/>
          <pc:sldMk cId="2141236799" sldId="699"/>
        </pc:sldMkLst>
        <pc:spChg chg="mod">
          <ac:chgData name="Alfred Asterjadhi" userId="39de57b9-85c0-4fd1-aaac-8ca2b6560ad0" providerId="ADAL" clId="{A5710CD2-0003-4A12-8C0C-EB1BD139C3A3}" dt="2021-11-15T15:43:08.054" v="2895" actId="20577"/>
          <ac:spMkLst>
            <pc:docMk/>
            <pc:sldMk cId="2141236799" sldId="69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15:45:51.896" v="2980"/>
          <ac:spMkLst>
            <pc:docMk/>
            <pc:sldMk cId="2141236799" sldId="69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5T21:26:14.534" v="3220" actId="13926"/>
        <pc:sldMkLst>
          <pc:docMk/>
          <pc:sldMk cId="2031264577" sldId="700"/>
        </pc:sldMkLst>
        <pc:spChg chg="mod">
          <ac:chgData name="Alfred Asterjadhi" userId="39de57b9-85c0-4fd1-aaac-8ca2b6560ad0" providerId="ADAL" clId="{A5710CD2-0003-4A12-8C0C-EB1BD139C3A3}" dt="2021-11-15T15:46:26.599" v="2983" actId="20577"/>
          <ac:spMkLst>
            <pc:docMk/>
            <pc:sldMk cId="2031264577" sldId="70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1-15T21:26:14.534" v="3220" actId="13926"/>
          <ac:spMkLst>
            <pc:docMk/>
            <pc:sldMk cId="2031264577" sldId="70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1-19T00:35:34.377" v="3234" actId="20577"/>
        <pc:sldMkLst>
          <pc:docMk/>
          <pc:sldMk cId="894279791" sldId="701"/>
        </pc:sldMkLst>
        <pc:spChg chg="mod">
          <ac:chgData name="Alfred Asterjadhi" userId="39de57b9-85c0-4fd1-aaac-8ca2b6560ad0" providerId="ADAL" clId="{A5710CD2-0003-4A12-8C0C-EB1BD139C3A3}" dt="2021-11-19T00:35:08.874" v="3231" actId="20577"/>
          <ac:spMkLst>
            <pc:docMk/>
            <pc:sldMk cId="894279791" sldId="70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1-11-19T00:35:34.377" v="3234" actId="20577"/>
          <ac:spMkLst>
            <pc:docMk/>
            <pc:sldMk cId="894279791" sldId="701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A5710CD2-0003-4A12-8C0C-EB1BD139C3A3}" dt="2021-11-19T00:36:02.474" v="3238" actId="47"/>
        <pc:sldMkLst>
          <pc:docMk/>
          <pc:sldMk cId="631396234" sldId="702"/>
        </pc:sldMkLst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2" creationId="{3E99DCED-8E90-44A8-9A9D-A727DBFB5018}"/>
          </ac:spMkLst>
        </pc:spChg>
        <pc:spChg chg="del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3" creationId="{BED986EC-E842-4534-95B1-C53E20BD9440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4" creationId="{7F1D6019-9888-4008-A6CB-7679AD008772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5" creationId="{235829FF-D83E-4095-BE9E-CF302093586D}"/>
          </ac:spMkLst>
        </pc:spChg>
        <pc:spChg chg="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6" creationId="{28FB1305-5A7E-4FA3-83CA-5F617CA85288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7" creationId="{EFCD8A37-5720-4882-9674-BED60A40FB8C}"/>
          </ac:spMkLst>
        </pc:spChg>
        <pc:spChg chg="add mod ord">
          <ac:chgData name="Alfred Asterjadhi" userId="39de57b9-85c0-4fd1-aaac-8ca2b6560ad0" providerId="ADAL" clId="{A5710CD2-0003-4A12-8C0C-EB1BD139C3A3}" dt="2021-11-19T00:35:45.805" v="3236" actId="700"/>
          <ac:spMkLst>
            <pc:docMk/>
            <pc:sldMk cId="631396234" sldId="702"/>
            <ac:spMk id="8" creationId="{90E853CE-1B33-4C0F-AA0E-0FE8583FDC84}"/>
          </ac:spMkLst>
        </pc:spChg>
      </pc:sldChg>
      <pc:sldChg chg="modSp add mod">
        <pc:chgData name="Alfred Asterjadhi" userId="39de57b9-85c0-4fd1-aaac-8ca2b6560ad0" providerId="ADAL" clId="{A5710CD2-0003-4A12-8C0C-EB1BD139C3A3}" dt="2021-12-15T15:16:43.036" v="4979"/>
        <pc:sldMkLst>
          <pc:docMk/>
          <pc:sldMk cId="1105906186" sldId="703"/>
        </pc:sldMkLst>
        <pc:spChg chg="mod">
          <ac:chgData name="Alfred Asterjadhi" userId="39de57b9-85c0-4fd1-aaac-8ca2b6560ad0" providerId="ADAL" clId="{A5710CD2-0003-4A12-8C0C-EB1BD139C3A3}" dt="2021-11-19T00:36:38.157" v="3256" actId="20577"/>
          <ac:spMkLst>
            <pc:docMk/>
            <pc:sldMk cId="1105906186" sldId="70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4.795" v="4335"/>
          <ac:spMkLst>
            <pc:docMk/>
            <pc:sldMk cId="1105906186" sldId="70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6:43.036" v="4979"/>
          <ac:spMkLst>
            <pc:docMk/>
            <pc:sldMk cId="1105906186" sldId="703"/>
            <ac:spMk id="10" creationId="{99A414B4-2CCE-47B7-A036-CF3630BA2538}"/>
          </ac:spMkLst>
        </pc:spChg>
      </pc:sldChg>
      <pc:sldChg chg="addSp delSp modSp add mod">
        <pc:chgData name="Alfred Asterjadhi" userId="39de57b9-85c0-4fd1-aaac-8ca2b6560ad0" providerId="ADAL" clId="{A5710CD2-0003-4A12-8C0C-EB1BD139C3A3}" dt="2021-12-15T15:18:17.239" v="5015" actId="6549"/>
        <pc:sldMkLst>
          <pc:docMk/>
          <pc:sldMk cId="835653331" sldId="704"/>
        </pc:sldMkLst>
        <pc:spChg chg="mod">
          <ac:chgData name="Alfred Asterjadhi" userId="39de57b9-85c0-4fd1-aaac-8ca2b6560ad0" providerId="ADAL" clId="{A5710CD2-0003-4A12-8C0C-EB1BD139C3A3}" dt="2021-11-19T00:41:55.144" v="3364" actId="20577"/>
          <ac:spMkLst>
            <pc:docMk/>
            <pc:sldMk cId="835653331" sldId="70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29.772" v="4336"/>
          <ac:spMkLst>
            <pc:docMk/>
            <pc:sldMk cId="835653331" sldId="70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8:17.239" v="5015" actId="6549"/>
          <ac:spMkLst>
            <pc:docMk/>
            <pc:sldMk cId="835653331" sldId="704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A5710CD2-0003-4A12-8C0C-EB1BD139C3A3}" dt="2021-11-30T16:18:49.607" v="3642"/>
          <ac:graphicFrameMkLst>
            <pc:docMk/>
            <pc:sldMk cId="835653331" sldId="704"/>
            <ac:graphicFrameMk id="3" creationId="{3FD6CC64-5CF1-4112-8E54-57335C9009A5}"/>
          </ac:graphicFrameMkLst>
        </pc:graphicFrameChg>
      </pc:sldChg>
      <pc:sldChg chg="modSp add mod">
        <pc:chgData name="Alfred Asterjadhi" userId="39de57b9-85c0-4fd1-aaac-8ca2b6560ad0" providerId="ADAL" clId="{A5710CD2-0003-4A12-8C0C-EB1BD139C3A3}" dt="2021-12-15T15:19:43.753" v="5041" actId="6549"/>
        <pc:sldMkLst>
          <pc:docMk/>
          <pc:sldMk cId="1446715546" sldId="705"/>
        </pc:sldMkLst>
        <pc:spChg chg="mod">
          <ac:chgData name="Alfred Asterjadhi" userId="39de57b9-85c0-4fd1-aaac-8ca2b6560ad0" providerId="ADAL" clId="{A5710CD2-0003-4A12-8C0C-EB1BD139C3A3}" dt="2021-11-23T18:00:35.784" v="3436" actId="20577"/>
          <ac:spMkLst>
            <pc:docMk/>
            <pc:sldMk cId="1446715546" sldId="70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34.793" v="4337"/>
          <ac:spMkLst>
            <pc:docMk/>
            <pc:sldMk cId="1446715546" sldId="70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19:43.753" v="5041" actId="6549"/>
          <ac:spMkLst>
            <pc:docMk/>
            <pc:sldMk cId="1446715546" sldId="70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0:58.740" v="5071" actId="6549"/>
        <pc:sldMkLst>
          <pc:docMk/>
          <pc:sldMk cId="496488519" sldId="706"/>
        </pc:sldMkLst>
        <pc:spChg chg="mod">
          <ac:chgData name="Alfred Asterjadhi" userId="39de57b9-85c0-4fd1-aaac-8ca2b6560ad0" providerId="ADAL" clId="{A5710CD2-0003-4A12-8C0C-EB1BD139C3A3}" dt="2021-11-30T16:07:33.346" v="3569" actId="20577"/>
          <ac:spMkLst>
            <pc:docMk/>
            <pc:sldMk cId="496488519" sldId="70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1.019" v="4338"/>
          <ac:spMkLst>
            <pc:docMk/>
            <pc:sldMk cId="496488519" sldId="70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0:58.740" v="5071" actId="6549"/>
          <ac:spMkLst>
            <pc:docMk/>
            <pc:sldMk cId="496488519" sldId="70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2:11.253" v="5100" actId="6549"/>
        <pc:sldMkLst>
          <pc:docMk/>
          <pc:sldMk cId="577012659" sldId="707"/>
        </pc:sldMkLst>
        <pc:spChg chg="mod">
          <ac:chgData name="Alfred Asterjadhi" userId="39de57b9-85c0-4fd1-aaac-8ca2b6560ad0" providerId="ADAL" clId="{A5710CD2-0003-4A12-8C0C-EB1BD139C3A3}" dt="2021-11-30T16:07:27.309" v="3568" actId="20577"/>
          <ac:spMkLst>
            <pc:docMk/>
            <pc:sldMk cId="577012659" sldId="707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48.890" v="4339"/>
          <ac:spMkLst>
            <pc:docMk/>
            <pc:sldMk cId="577012659" sldId="707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2:11.253" v="5100" actId="6549"/>
          <ac:spMkLst>
            <pc:docMk/>
            <pc:sldMk cId="577012659" sldId="70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1:02.470" v="5216" actId="6549"/>
        <pc:sldMkLst>
          <pc:docMk/>
          <pc:sldMk cId="1342715804" sldId="708"/>
        </pc:sldMkLst>
        <pc:spChg chg="mod">
          <ac:chgData name="Alfred Asterjadhi" userId="39de57b9-85c0-4fd1-aaac-8ca2b6560ad0" providerId="ADAL" clId="{A5710CD2-0003-4A12-8C0C-EB1BD139C3A3}" dt="2021-12-15T15:24:41.915" v="5154" actId="20577"/>
          <ac:spMkLst>
            <pc:docMk/>
            <pc:sldMk cId="1342715804" sldId="70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09.023" v="4343"/>
          <ac:spMkLst>
            <pc:docMk/>
            <pc:sldMk cId="1342715804" sldId="70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1:02.470" v="5216" actId="6549"/>
          <ac:spMkLst>
            <pc:docMk/>
            <pc:sldMk cId="1342715804" sldId="70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23:50.671" v="5138" actId="6549"/>
        <pc:sldMkLst>
          <pc:docMk/>
          <pc:sldMk cId="2181726837" sldId="709"/>
        </pc:sldMkLst>
        <pc:spChg chg="mod">
          <ac:chgData name="Alfred Asterjadhi" userId="39de57b9-85c0-4fd1-aaac-8ca2b6560ad0" providerId="ADAL" clId="{A5710CD2-0003-4A12-8C0C-EB1BD139C3A3}" dt="2021-12-01T17:54:23.359" v="4096" actId="20577"/>
          <ac:spMkLst>
            <pc:docMk/>
            <pc:sldMk cId="2181726837" sldId="70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3:54.624" v="4340"/>
          <ac:spMkLst>
            <pc:docMk/>
            <pc:sldMk cId="2181726837" sldId="70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23:50.671" v="5138" actId="6549"/>
          <ac:spMkLst>
            <pc:docMk/>
            <pc:sldMk cId="2181726837" sldId="70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1-12-15T15:32:22.660" v="5251"/>
        <pc:sldMkLst>
          <pc:docMk/>
          <pc:sldMk cId="2156981690" sldId="710"/>
        </pc:sldMkLst>
        <pc:spChg chg="mod">
          <ac:chgData name="Alfred Asterjadhi" userId="39de57b9-85c0-4fd1-aaac-8ca2b6560ad0" providerId="ADAL" clId="{A5710CD2-0003-4A12-8C0C-EB1BD139C3A3}" dt="2021-12-15T15:24:44.756" v="5155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1-12-05T02:04:12.672" v="4344"/>
          <ac:spMkLst>
            <pc:docMk/>
            <pc:sldMk cId="2156981690" sldId="71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5:32:22.660" v="5251"/>
          <ac:spMkLst>
            <pc:docMk/>
            <pc:sldMk cId="2156981690" sldId="71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13.897" v="6193" actId="20577"/>
        <pc:sldMkLst>
          <pc:docMk/>
          <pc:sldMk cId="3767988169" sldId="711"/>
        </pc:sldMkLst>
        <pc:spChg chg="mod">
          <ac:chgData name="Alfred Asterjadhi" userId="39de57b9-85c0-4fd1-aaac-8ca2b6560ad0" providerId="ADAL" clId="{A5710CD2-0003-4A12-8C0C-EB1BD139C3A3}" dt="2022-01-18T19:23:13.897" v="6193" actId="20577"/>
          <ac:spMkLst>
            <pc:docMk/>
            <pc:sldMk cId="3767988169" sldId="711"/>
            <ac:spMk id="6" creationId="{7488035E-BDAD-477C-AA55-E8989C4B7B8C}"/>
          </ac:spMkLst>
        </pc:spChg>
        <pc:spChg chg="mod">
          <ac:chgData name="Alfred Asterjadhi" userId="39de57b9-85c0-4fd1-aaac-8ca2b6560ad0" providerId="ADAL" clId="{A5710CD2-0003-4A12-8C0C-EB1BD139C3A3}" dt="2022-01-17T16:31:50.809" v="6051" actId="20577"/>
          <ac:spMkLst>
            <pc:docMk/>
            <pc:sldMk cId="3767988169" sldId="71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06.214" v="6184" actId="20577"/>
        <pc:sldMkLst>
          <pc:docMk/>
          <pc:sldMk cId="290073603" sldId="712"/>
        </pc:sldMkLst>
        <pc:spChg chg="mod">
          <ac:chgData name="Alfred Asterjadhi" userId="39de57b9-85c0-4fd1-aaac-8ca2b6560ad0" providerId="ADAL" clId="{A5710CD2-0003-4A12-8C0C-EB1BD139C3A3}" dt="2021-12-15T16:39:48.238" v="5412" actId="20577"/>
          <ac:spMkLst>
            <pc:docMk/>
            <pc:sldMk cId="290073603" sldId="712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06.214" v="6184" actId="20577"/>
          <ac:spMkLst>
            <pc:docMk/>
            <pc:sldMk cId="290073603" sldId="712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08T22:41:58.295" v="4480" actId="20577"/>
          <ac:spMkLst>
            <pc:docMk/>
            <pc:sldMk cId="290073603" sldId="71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0.690" v="6196"/>
        <pc:sldMkLst>
          <pc:docMk/>
          <pc:sldMk cId="238892440" sldId="713"/>
        </pc:sldMkLst>
        <pc:spChg chg="mod">
          <ac:chgData name="Alfred Asterjadhi" userId="39de57b9-85c0-4fd1-aaac-8ca2b6560ad0" providerId="ADAL" clId="{A5710CD2-0003-4A12-8C0C-EB1BD139C3A3}" dt="2021-12-15T16:39:50.702" v="5413" actId="20577"/>
          <ac:spMkLst>
            <pc:docMk/>
            <pc:sldMk cId="238892440" sldId="71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0.690" v="6196"/>
          <ac:spMkLst>
            <pc:docMk/>
            <pc:sldMk cId="238892440" sldId="71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4T19:44:46.751" v="4729" actId="114"/>
          <ac:spMkLst>
            <pc:docMk/>
            <pc:sldMk cId="238892440" sldId="7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7.535" v="6199"/>
        <pc:sldMkLst>
          <pc:docMk/>
          <pc:sldMk cId="1166122978" sldId="714"/>
        </pc:sldMkLst>
        <pc:spChg chg="mod">
          <ac:chgData name="Alfred Asterjadhi" userId="39de57b9-85c0-4fd1-aaac-8ca2b6560ad0" providerId="ADAL" clId="{A5710CD2-0003-4A12-8C0C-EB1BD139C3A3}" dt="2022-01-11T17:56:31.164" v="5938" actId="20577"/>
          <ac:spMkLst>
            <pc:docMk/>
            <pc:sldMk cId="1166122978" sldId="714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7.535" v="6199"/>
          <ac:spMkLst>
            <pc:docMk/>
            <pc:sldMk cId="1166122978" sldId="714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15T18:00:09.534" v="5423" actId="207"/>
          <ac:spMkLst>
            <pc:docMk/>
            <pc:sldMk cId="1166122978" sldId="714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3.550" v="6197"/>
        <pc:sldMkLst>
          <pc:docMk/>
          <pc:sldMk cId="2163215924" sldId="715"/>
        </pc:sldMkLst>
        <pc:spChg chg="mod">
          <ac:chgData name="Alfred Asterjadhi" userId="39de57b9-85c0-4fd1-aaac-8ca2b6560ad0" providerId="ADAL" clId="{A5710CD2-0003-4A12-8C0C-EB1BD139C3A3}" dt="2021-12-15T16:39:53.102" v="5414" actId="20577"/>
          <ac:spMkLst>
            <pc:docMk/>
            <pc:sldMk cId="2163215924" sldId="715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3.550" v="6197"/>
          <ac:spMkLst>
            <pc:docMk/>
            <pc:sldMk cId="2163215924" sldId="715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29T16:55:24.031" v="5699" actId="115"/>
          <ac:spMkLst>
            <pc:docMk/>
            <pc:sldMk cId="2163215924" sldId="71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5.894" v="6203"/>
        <pc:sldMkLst>
          <pc:docMk/>
          <pc:sldMk cId="3146867825" sldId="716"/>
        </pc:sldMkLst>
        <pc:spChg chg="mod">
          <ac:chgData name="Alfred Asterjadhi" userId="39de57b9-85c0-4fd1-aaac-8ca2b6560ad0" providerId="ADAL" clId="{A5710CD2-0003-4A12-8C0C-EB1BD139C3A3}" dt="2022-01-11T17:56:43.001" v="5945" actId="20577"/>
          <ac:spMkLst>
            <pc:docMk/>
            <pc:sldMk cId="3146867825" sldId="716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5.894" v="6203"/>
          <ac:spMkLst>
            <pc:docMk/>
            <pc:sldMk cId="3146867825" sldId="716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1-12-29T16:56:29.533" v="5710" actId="20577"/>
          <ac:spMkLst>
            <pc:docMk/>
            <pc:sldMk cId="3146867825" sldId="716"/>
            <ac:spMk id="10" creationId="{99A414B4-2CCE-47B7-A036-CF3630BA2538}"/>
          </ac:spMkLst>
        </pc:spChg>
      </pc:sldChg>
      <pc:sldChg chg="modSp new mod">
        <pc:chgData name="Alfred Asterjadhi" userId="39de57b9-85c0-4fd1-aaac-8ca2b6560ad0" providerId="ADAL" clId="{A5710CD2-0003-4A12-8C0C-EB1BD139C3A3}" dt="2021-12-19T19:24:56.073" v="5496" actId="20577"/>
        <pc:sldMkLst>
          <pc:docMk/>
          <pc:sldMk cId="1995964498" sldId="717"/>
        </pc:sldMkLst>
        <pc:spChg chg="mod">
          <ac:chgData name="Alfred Asterjadhi" userId="39de57b9-85c0-4fd1-aaac-8ca2b6560ad0" providerId="ADAL" clId="{A5710CD2-0003-4A12-8C0C-EB1BD139C3A3}" dt="2021-12-15T15:24:50.821" v="5157" actId="20577"/>
          <ac:spMkLst>
            <pc:docMk/>
            <pc:sldMk cId="1995964498" sldId="717"/>
            <ac:spMk id="2" creationId="{08B0BC3F-8648-4F82-89A0-9275501F0112}"/>
          </ac:spMkLst>
        </pc:spChg>
        <pc:spChg chg="mod">
          <ac:chgData name="Alfred Asterjadhi" userId="39de57b9-85c0-4fd1-aaac-8ca2b6560ad0" providerId="ADAL" clId="{A5710CD2-0003-4A12-8C0C-EB1BD139C3A3}" dt="2021-12-19T19:24:56.073" v="5496" actId="20577"/>
          <ac:spMkLst>
            <pc:docMk/>
            <pc:sldMk cId="1995964498" sldId="717"/>
            <ac:spMk id="3" creationId="{1CB637E8-CBB7-43CD-990A-C76FDDC1AE15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0.223" v="6200"/>
        <pc:sldMkLst>
          <pc:docMk/>
          <pc:sldMk cId="2699153423" sldId="718"/>
        </pc:sldMkLst>
        <pc:spChg chg="mod">
          <ac:chgData name="Alfred Asterjadhi" userId="39de57b9-85c0-4fd1-aaac-8ca2b6560ad0" providerId="ADAL" clId="{A5710CD2-0003-4A12-8C0C-EB1BD139C3A3}" dt="2022-01-11T17:56:33.761" v="5939" actId="20577"/>
          <ac:spMkLst>
            <pc:docMk/>
            <pc:sldMk cId="2699153423" sldId="718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0.223" v="6200"/>
          <ac:spMkLst>
            <pc:docMk/>
            <pc:sldMk cId="2699153423" sldId="718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04T19:57:58.634" v="5718" actId="20577"/>
          <ac:spMkLst>
            <pc:docMk/>
            <pc:sldMk cId="2699153423" sldId="71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3.967" v="6202"/>
        <pc:sldMkLst>
          <pc:docMk/>
          <pc:sldMk cId="1802438143" sldId="719"/>
        </pc:sldMkLst>
        <pc:spChg chg="mod">
          <ac:chgData name="Alfred Asterjadhi" userId="39de57b9-85c0-4fd1-aaac-8ca2b6560ad0" providerId="ADAL" clId="{A5710CD2-0003-4A12-8C0C-EB1BD139C3A3}" dt="2022-01-11T17:56:39.745" v="5943" actId="20577"/>
          <ac:spMkLst>
            <pc:docMk/>
            <pc:sldMk cId="1802438143" sldId="719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3.967" v="6202"/>
          <ac:spMkLst>
            <pc:docMk/>
            <pc:sldMk cId="1802438143" sldId="719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8T19:21:55.241" v="6175" actId="3626"/>
          <ac:spMkLst>
            <pc:docMk/>
            <pc:sldMk cId="1802438143" sldId="71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52.142" v="6201"/>
        <pc:sldMkLst>
          <pc:docMk/>
          <pc:sldMk cId="2775267673" sldId="720"/>
        </pc:sldMkLst>
        <pc:spChg chg="mod">
          <ac:chgData name="Alfred Asterjadhi" userId="39de57b9-85c0-4fd1-aaac-8ca2b6560ad0" providerId="ADAL" clId="{A5710CD2-0003-4A12-8C0C-EB1BD139C3A3}" dt="2022-01-11T17:56:36.439" v="5941" actId="20577"/>
          <ac:spMkLst>
            <pc:docMk/>
            <pc:sldMk cId="2775267673" sldId="720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2.142" v="6201"/>
          <ac:spMkLst>
            <pc:docMk/>
            <pc:sldMk cId="2775267673" sldId="720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1T17:46:05.007" v="5804" actId="20577"/>
          <ac:spMkLst>
            <pc:docMk/>
            <pc:sldMk cId="2775267673" sldId="72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3:45.516" v="6198"/>
        <pc:sldMkLst>
          <pc:docMk/>
          <pc:sldMk cId="1653960511" sldId="721"/>
        </pc:sldMkLst>
        <pc:spChg chg="mod">
          <ac:chgData name="Alfred Asterjadhi" userId="39de57b9-85c0-4fd1-aaac-8ca2b6560ad0" providerId="ADAL" clId="{A5710CD2-0003-4A12-8C0C-EB1BD139C3A3}" dt="2022-01-11T17:52:23.599" v="5807" actId="20577"/>
          <ac:spMkLst>
            <pc:docMk/>
            <pc:sldMk cId="1653960511" sldId="721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45.516" v="6198"/>
          <ac:spMkLst>
            <pc:docMk/>
            <pc:sldMk cId="1653960511" sldId="721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1T17:54:58.633" v="5937" actId="114"/>
          <ac:spMkLst>
            <pc:docMk/>
            <pc:sldMk cId="1653960511" sldId="72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A5710CD2-0003-4A12-8C0C-EB1BD139C3A3}" dt="2022-01-17T16:30:58.041" v="6049" actId="20577"/>
        <pc:sldMkLst>
          <pc:docMk/>
          <pc:sldMk cId="3335770246" sldId="722"/>
        </pc:sldMkLst>
        <pc:spChg chg="mod">
          <ac:chgData name="Alfred Asterjadhi" userId="39de57b9-85c0-4fd1-aaac-8ca2b6560ad0" providerId="ADAL" clId="{A5710CD2-0003-4A12-8C0C-EB1BD139C3A3}" dt="2022-01-17T16:29:05.030" v="6003" actId="20577"/>
          <ac:spMkLst>
            <pc:docMk/>
            <pc:sldMk cId="3335770246" sldId="722"/>
            <ac:spMk id="4" creationId="{7335E98F-CD54-45CC-B242-37886F48A525}"/>
          </ac:spMkLst>
        </pc:spChg>
        <pc:spChg chg="mod">
          <ac:chgData name="Alfred Asterjadhi" userId="39de57b9-85c0-4fd1-aaac-8ca2b6560ad0" providerId="ADAL" clId="{A5710CD2-0003-4A12-8C0C-EB1BD139C3A3}" dt="2022-01-17T16:30:58.041" v="6049" actId="20577"/>
          <ac:spMkLst>
            <pc:docMk/>
            <pc:sldMk cId="3335770246" sldId="722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A5710CD2-0003-4A12-8C0C-EB1BD139C3A3}" dt="2022-01-18T19:24:11.385" v="6205" actId="20577"/>
        <pc:sldMkLst>
          <pc:docMk/>
          <pc:sldMk cId="3148458183" sldId="723"/>
        </pc:sldMkLst>
        <pc:spChg chg="mod">
          <ac:chgData name="Alfred Asterjadhi" userId="39de57b9-85c0-4fd1-aaac-8ca2b6560ad0" providerId="ADAL" clId="{A5710CD2-0003-4A12-8C0C-EB1BD139C3A3}" dt="2022-01-18T19:24:11.385" v="6205" actId="20577"/>
          <ac:spMkLst>
            <pc:docMk/>
            <pc:sldMk cId="3148458183" sldId="723"/>
            <ac:spMk id="2" creationId="{12372A2F-8025-42D4-B5ED-6E7667DF00C8}"/>
          </ac:spMkLst>
        </pc:spChg>
        <pc:spChg chg="mod">
          <ac:chgData name="Alfred Asterjadhi" userId="39de57b9-85c0-4fd1-aaac-8ca2b6560ad0" providerId="ADAL" clId="{A5710CD2-0003-4A12-8C0C-EB1BD139C3A3}" dt="2022-01-18T19:23:57.768" v="6204"/>
          <ac:spMkLst>
            <pc:docMk/>
            <pc:sldMk cId="3148458183" sldId="723"/>
            <ac:spMk id="6" creationId="{B63EF7E7-1362-4206-B209-115D49A6AA5A}"/>
          </ac:spMkLst>
        </pc:spChg>
        <pc:spChg chg="mod">
          <ac:chgData name="Alfred Asterjadhi" userId="39de57b9-85c0-4fd1-aaac-8ca2b6560ad0" providerId="ADAL" clId="{A5710CD2-0003-4A12-8C0C-EB1BD139C3A3}" dt="2022-01-18T19:21:31.882" v="6173" actId="6549"/>
          <ac:spMkLst>
            <pc:docMk/>
            <pc:sldMk cId="3148458183" sldId="72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5710CD2-0003-4A12-8C0C-EB1BD139C3A3}" dt="2022-01-18T19:24:40.254" v="620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10CD2-0003-4A12-8C0C-EB1BD139C3A3}" dt="2022-01-18T19:24:40.254" v="620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C489C69-139F-4CC2-9B7D-F9075AFF035B}"/>
    <pc:docChg chg="undo custSel addSld modSld">
      <pc:chgData name="Alfred Asterjadhi" userId="39de57b9-85c0-4fd1-aaac-8ca2b6560ad0" providerId="ADAL" clId="{6C489C69-139F-4CC2-9B7D-F9075AFF035B}" dt="2021-09-30T21:53:13.737" v="394" actId="20577"/>
      <pc:docMkLst>
        <pc:docMk/>
      </pc:docMkLst>
      <pc:sldChg chg="modSp add mod">
        <pc:chgData name="Alfred Asterjadhi" userId="39de57b9-85c0-4fd1-aaac-8ca2b6560ad0" providerId="ADAL" clId="{6C489C69-139F-4CC2-9B7D-F9075AFF035B}" dt="2021-09-28T02:44:02.400" v="14" actId="20577"/>
        <pc:sldMkLst>
          <pc:docMk/>
          <pc:sldMk cId="3215898965" sldId="674"/>
        </pc:sldMkLst>
        <pc:spChg chg="mod">
          <ac:chgData name="Alfred Asterjadhi" userId="39de57b9-85c0-4fd1-aaac-8ca2b6560ad0" providerId="ADAL" clId="{6C489C69-139F-4CC2-9B7D-F9075AFF035B}" dt="2021-09-28T02:44:02.400" v="14" actId="20577"/>
          <ac:spMkLst>
            <pc:docMk/>
            <pc:sldMk cId="3215898965" sldId="674"/>
            <ac:spMk id="6" creationId="{7488035E-BDAD-477C-AA55-E8989C4B7B8C}"/>
          </ac:spMkLst>
        </pc:spChg>
        <pc:spChg chg="mod">
          <ac:chgData name="Alfred Asterjadhi" userId="39de57b9-85c0-4fd1-aaac-8ca2b6560ad0" providerId="ADAL" clId="{6C489C69-139F-4CC2-9B7D-F9075AFF035B}" dt="2021-09-28T02:43:48.457" v="6" actId="20577"/>
          <ac:spMkLst>
            <pc:docMk/>
            <pc:sldMk cId="3215898965" sldId="67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6C489C69-139F-4CC2-9B7D-F9075AFF035B}" dt="2021-09-28T15:21:02.616" v="212" actId="403"/>
        <pc:sldMkLst>
          <pc:docMk/>
          <pc:sldMk cId="2567895018" sldId="675"/>
        </pc:sldMkLst>
        <pc:spChg chg="mod">
          <ac:chgData name="Alfred Asterjadhi" userId="39de57b9-85c0-4fd1-aaac-8ca2b6560ad0" providerId="ADAL" clId="{6C489C69-139F-4CC2-9B7D-F9075AFF035B}" dt="2021-09-28T02:44:13.842" v="27" actId="20577"/>
          <ac:spMkLst>
            <pc:docMk/>
            <pc:sldMk cId="2567895018" sldId="675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02:44:09.836" v="25" actId="20577"/>
          <ac:spMkLst>
            <pc:docMk/>
            <pc:sldMk cId="2567895018" sldId="675"/>
            <ac:spMk id="6" creationId="{B63EF7E7-1362-4206-B209-115D49A6AA5A}"/>
          </ac:spMkLst>
        </pc:spChg>
        <pc:spChg chg="mod">
          <ac:chgData name="Alfred Asterjadhi" userId="39de57b9-85c0-4fd1-aaac-8ca2b6560ad0" providerId="ADAL" clId="{6C489C69-139F-4CC2-9B7D-F9075AFF035B}" dt="2021-09-28T15:21:02.616" v="212" actId="403"/>
          <ac:spMkLst>
            <pc:docMk/>
            <pc:sldMk cId="2567895018" sldId="675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28T15:30:19.723" v="280" actId="20577"/>
        <pc:sldMkLst>
          <pc:docMk/>
          <pc:sldMk cId="1977230471" sldId="676"/>
        </pc:sldMkLst>
        <pc:spChg chg="mod">
          <ac:chgData name="Alfred Asterjadhi" userId="39de57b9-85c0-4fd1-aaac-8ca2b6560ad0" providerId="ADAL" clId="{6C489C69-139F-4CC2-9B7D-F9075AFF035B}" dt="2021-09-28T02:45:02.653" v="50" actId="20577"/>
          <ac:spMkLst>
            <pc:docMk/>
            <pc:sldMk cId="1977230471" sldId="676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28T15:30:19.723" v="280" actId="20577"/>
          <ac:spMkLst>
            <pc:docMk/>
            <pc:sldMk cId="1977230471" sldId="676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53:13.737" v="394" actId="20577"/>
        <pc:sldMkLst>
          <pc:docMk/>
          <pc:sldMk cId="859615837" sldId="677"/>
        </pc:sldMkLst>
        <pc:spChg chg="mod">
          <ac:chgData name="Alfred Asterjadhi" userId="39de57b9-85c0-4fd1-aaac-8ca2b6560ad0" providerId="ADAL" clId="{6C489C69-139F-4CC2-9B7D-F9075AFF035B}" dt="2021-09-28T15:29:47.260" v="270" actId="20577"/>
          <ac:spMkLst>
            <pc:docMk/>
            <pc:sldMk cId="859615837" sldId="677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53:13.737" v="394" actId="20577"/>
          <ac:spMkLst>
            <pc:docMk/>
            <pc:sldMk cId="859615837" sldId="67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6C489C69-139F-4CC2-9B7D-F9075AFF035B}" dt="2021-09-30T21:46:52.423" v="317" actId="20577"/>
        <pc:sldMkLst>
          <pc:docMk/>
          <pc:sldMk cId="3512849412" sldId="678"/>
        </pc:sldMkLst>
        <pc:spChg chg="mod">
          <ac:chgData name="Alfred Asterjadhi" userId="39de57b9-85c0-4fd1-aaac-8ca2b6560ad0" providerId="ADAL" clId="{6C489C69-139F-4CC2-9B7D-F9075AFF035B}" dt="2021-09-30T21:45:36.591" v="296" actId="20577"/>
          <ac:spMkLst>
            <pc:docMk/>
            <pc:sldMk cId="3512849412" sldId="678"/>
            <ac:spMk id="2" creationId="{12372A2F-8025-42D4-B5ED-6E7667DF00C8}"/>
          </ac:spMkLst>
        </pc:spChg>
        <pc:spChg chg="mod">
          <ac:chgData name="Alfred Asterjadhi" userId="39de57b9-85c0-4fd1-aaac-8ca2b6560ad0" providerId="ADAL" clId="{6C489C69-139F-4CC2-9B7D-F9075AFF035B}" dt="2021-09-30T21:46:52.423" v="317" actId="20577"/>
          <ac:spMkLst>
            <pc:docMk/>
            <pc:sldMk cId="3512849412" sldId="678"/>
            <ac:spMk id="10" creationId="{99A414B4-2CCE-47B7-A036-CF3630BA2538}"/>
          </ac:spMkLst>
        </pc:spChg>
      </pc:sldChg>
    </pc:docChg>
  </pc:docChgLst>
  <pc:docChgLst>
    <pc:chgData name="Alfred Asterjadhi" userId="39de57b9-85c0-4fd1-aaac-8ca2b6560ad0" providerId="ADAL" clId="{78733081-F586-4074-AC0F-8E185683156A}"/>
    <pc:docChg chg="undo custSel addSld delSld modSld sldOrd modMainMaster">
      <pc:chgData name="Alfred Asterjadhi" userId="39de57b9-85c0-4fd1-aaac-8ca2b6560ad0" providerId="ADAL" clId="{78733081-F586-4074-AC0F-8E185683156A}" dt="2021-09-17T22:15:09.629" v="2169" actId="20577"/>
      <pc:docMkLst>
        <pc:docMk/>
      </pc:docMkLst>
      <pc:sldChg chg="new del ord">
        <pc:chgData name="Alfred Asterjadhi" userId="39de57b9-85c0-4fd1-aaac-8ca2b6560ad0" providerId="ADAL" clId="{78733081-F586-4074-AC0F-8E185683156A}" dt="2021-09-16T16:27:37.203" v="676" actId="47"/>
        <pc:sldMkLst>
          <pc:docMk/>
          <pc:sldMk cId="2370996414" sldId="662"/>
        </pc:sldMkLst>
      </pc:sldChg>
      <pc:sldChg chg="addSp delSp modSp new del">
        <pc:chgData name="Alfred Asterjadhi" userId="39de57b9-85c0-4fd1-aaac-8ca2b6560ad0" providerId="ADAL" clId="{78733081-F586-4074-AC0F-8E185683156A}" dt="2021-09-16T17:06:06.260" v="1145" actId="47"/>
        <pc:sldMkLst>
          <pc:docMk/>
          <pc:sldMk cId="131673124" sldId="663"/>
        </pc:sldMkLst>
        <pc:spChg chg="del">
          <ac:chgData name="Alfred Asterjadhi" userId="39de57b9-85c0-4fd1-aaac-8ca2b6560ad0" providerId="ADAL" clId="{78733081-F586-4074-AC0F-8E185683156A}" dt="2021-09-15T23:36:24.173" v="2"/>
          <ac:spMkLst>
            <pc:docMk/>
            <pc:sldMk cId="131673124" sldId="663"/>
            <ac:spMk id="3" creationId="{3AEF26D8-2A90-4B3C-86F3-9B9F3CA4AB26}"/>
          </ac:spMkLst>
        </pc:spChg>
        <pc:graphicFrameChg chg="add mod">
          <ac:chgData name="Alfred Asterjadhi" userId="39de57b9-85c0-4fd1-aaac-8ca2b6560ad0" providerId="ADAL" clId="{78733081-F586-4074-AC0F-8E185683156A}" dt="2021-09-15T23:36:24.173" v="2"/>
          <ac:graphicFrameMkLst>
            <pc:docMk/>
            <pc:sldMk cId="131673124" sldId="663"/>
            <ac:graphicFrameMk id="7" creationId="{35256C46-51B7-4A62-962C-5873766EE7A8}"/>
          </ac:graphicFrameMkLst>
        </pc:graphicFrameChg>
      </pc:sldChg>
      <pc:sldChg chg="modSp new del mod ord">
        <pc:chgData name="Alfred Asterjadhi" userId="39de57b9-85c0-4fd1-aaac-8ca2b6560ad0" providerId="ADAL" clId="{78733081-F586-4074-AC0F-8E185683156A}" dt="2021-09-16T16:58:39.025" v="901" actId="47"/>
        <pc:sldMkLst>
          <pc:docMk/>
          <pc:sldMk cId="3242539146" sldId="664"/>
        </pc:sldMkLst>
        <pc:spChg chg="mod">
          <ac:chgData name="Alfred Asterjadhi" userId="39de57b9-85c0-4fd1-aaac-8ca2b6560ad0" providerId="ADAL" clId="{78733081-F586-4074-AC0F-8E185683156A}" dt="2021-09-16T15:49:08.586" v="55" actId="400"/>
          <ac:spMkLst>
            <pc:docMk/>
            <pc:sldMk cId="3242539146" sldId="664"/>
            <ac:spMk id="3" creationId="{358B9AF7-6BB1-4FF1-8D6D-8CECB620C7DD}"/>
          </ac:spMkLst>
        </pc:spChg>
      </pc:sldChg>
      <pc:sldChg chg="modSp new del mod">
        <pc:chgData name="Alfred Asterjadhi" userId="39de57b9-85c0-4fd1-aaac-8ca2b6560ad0" providerId="ADAL" clId="{78733081-F586-4074-AC0F-8E185683156A}" dt="2021-09-16T17:00:19.141" v="902" actId="47"/>
        <pc:sldMkLst>
          <pc:docMk/>
          <pc:sldMk cId="1218845300" sldId="665"/>
        </pc:sldMkLst>
        <pc:spChg chg="mod">
          <ac:chgData name="Alfred Asterjadhi" userId="39de57b9-85c0-4fd1-aaac-8ca2b6560ad0" providerId="ADAL" clId="{78733081-F586-4074-AC0F-8E185683156A}" dt="2021-09-16T16:18:00.904" v="62" actId="1076"/>
          <ac:spMkLst>
            <pc:docMk/>
            <pc:sldMk cId="1218845300" sldId="665"/>
            <ac:spMk id="3" creationId="{DDCED07A-9F94-417F-B464-36EFF618B101}"/>
          </ac:spMkLst>
        </pc:spChg>
      </pc:sldChg>
      <pc:sldChg chg="modSp add mod">
        <pc:chgData name="Alfred Asterjadhi" userId="39de57b9-85c0-4fd1-aaac-8ca2b6560ad0" providerId="ADAL" clId="{78733081-F586-4074-AC0F-8E185683156A}" dt="2021-09-16T16:18:33.493" v="65" actId="20577"/>
        <pc:sldMkLst>
          <pc:docMk/>
          <pc:sldMk cId="263704962" sldId="666"/>
        </pc:sldMkLst>
        <pc:spChg chg="mod">
          <ac:chgData name="Alfred Asterjadhi" userId="39de57b9-85c0-4fd1-aaac-8ca2b6560ad0" providerId="ADAL" clId="{78733081-F586-4074-AC0F-8E185683156A}" dt="2021-09-16T16:18:33.493" v="65" actId="20577"/>
          <ac:spMkLst>
            <pc:docMk/>
            <pc:sldMk cId="263704962" sldId="66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78733081-F586-4074-AC0F-8E185683156A}" dt="2021-09-17T18:31:20.079" v="2162" actId="20577"/>
        <pc:sldMkLst>
          <pc:docMk/>
          <pc:sldMk cId="2864613985" sldId="667"/>
        </pc:sldMkLst>
        <pc:spChg chg="mod">
          <ac:chgData name="Alfred Asterjadhi" userId="39de57b9-85c0-4fd1-aaac-8ca2b6560ad0" providerId="ADAL" clId="{78733081-F586-4074-AC0F-8E185683156A}" dt="2021-09-17T17:58:37.262" v="1174" actId="20577"/>
          <ac:spMkLst>
            <pc:docMk/>
            <pc:sldMk cId="2864613985" sldId="667"/>
            <ac:spMk id="2" creationId="{12372A2F-8025-42D4-B5ED-6E7667DF00C8}"/>
          </ac:spMkLst>
        </pc:spChg>
        <pc:spChg chg="add del">
          <ac:chgData name="Alfred Asterjadhi" userId="39de57b9-85c0-4fd1-aaac-8ca2b6560ad0" providerId="ADAL" clId="{78733081-F586-4074-AC0F-8E185683156A}" dt="2021-09-16T17:00:52.705" v="912" actId="22"/>
          <ac:spMkLst>
            <pc:docMk/>
            <pc:sldMk cId="2864613985" sldId="667"/>
            <ac:spMk id="8" creationId="{9974C8A9-6057-4F3F-92E5-AEA4516A70B1}"/>
          </ac:spMkLst>
        </pc:spChg>
        <pc:spChg chg="mod">
          <ac:chgData name="Alfred Asterjadhi" userId="39de57b9-85c0-4fd1-aaac-8ca2b6560ad0" providerId="ADAL" clId="{78733081-F586-4074-AC0F-8E185683156A}" dt="2021-09-17T18:31:20.079" v="2162" actId="20577"/>
          <ac:spMkLst>
            <pc:docMk/>
            <pc:sldMk cId="2864613985" sldId="667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38:33.684" v="768" actId="20577"/>
        <pc:sldMkLst>
          <pc:docMk/>
          <pc:sldMk cId="659808261" sldId="668"/>
        </pc:sldMkLst>
        <pc:spChg chg="mod">
          <ac:chgData name="Alfred Asterjadhi" userId="39de57b9-85c0-4fd1-aaac-8ca2b6560ad0" providerId="ADAL" clId="{78733081-F586-4074-AC0F-8E185683156A}" dt="2021-09-16T16:38:11.993" v="753" actId="20577"/>
          <ac:spMkLst>
            <pc:docMk/>
            <pc:sldMk cId="659808261" sldId="668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38:33.684" v="768" actId="20577"/>
          <ac:spMkLst>
            <pc:docMk/>
            <pc:sldMk cId="659808261" sldId="66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5:14.267" v="863" actId="20577"/>
        <pc:sldMkLst>
          <pc:docMk/>
          <pc:sldMk cId="4152506591" sldId="669"/>
        </pc:sldMkLst>
        <pc:spChg chg="mod">
          <ac:chgData name="Alfred Asterjadhi" userId="39de57b9-85c0-4fd1-aaac-8ca2b6560ad0" providerId="ADAL" clId="{78733081-F586-4074-AC0F-8E185683156A}" dt="2021-09-16T16:39:23.442" v="770" actId="20577"/>
          <ac:spMkLst>
            <pc:docMk/>
            <pc:sldMk cId="4152506591" sldId="669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5:14.267" v="863" actId="20577"/>
          <ac:spMkLst>
            <pc:docMk/>
            <pc:sldMk cId="4152506591" sldId="66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6:58:35.047" v="900" actId="20577"/>
        <pc:sldMkLst>
          <pc:docMk/>
          <pc:sldMk cId="2176718095" sldId="670"/>
        </pc:sldMkLst>
        <pc:spChg chg="mod">
          <ac:chgData name="Alfred Asterjadhi" userId="39de57b9-85c0-4fd1-aaac-8ca2b6560ad0" providerId="ADAL" clId="{78733081-F586-4074-AC0F-8E185683156A}" dt="2021-09-16T16:57:59.066" v="877" actId="20577"/>
          <ac:spMkLst>
            <pc:docMk/>
            <pc:sldMk cId="2176718095" sldId="670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6:58:35.047" v="900" actId="20577"/>
          <ac:spMkLst>
            <pc:docMk/>
            <pc:sldMk cId="2176718095" sldId="670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6T17:06:00.611" v="1144" actId="20577"/>
        <pc:sldMkLst>
          <pc:docMk/>
          <pc:sldMk cId="304436274" sldId="671"/>
        </pc:sldMkLst>
        <pc:spChg chg="mod">
          <ac:chgData name="Alfred Asterjadhi" userId="39de57b9-85c0-4fd1-aaac-8ca2b6560ad0" providerId="ADAL" clId="{78733081-F586-4074-AC0F-8E185683156A}" dt="2021-09-16T17:01:01.699" v="919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6:00.611" v="1144" actId="20577"/>
          <ac:spMkLst>
            <pc:docMk/>
            <pc:sldMk cId="304436274" sldId="671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22:15:09.629" v="2169" actId="20577"/>
        <pc:sldMkLst>
          <pc:docMk/>
          <pc:sldMk cId="4201928650" sldId="672"/>
        </pc:sldMkLst>
        <pc:spChg chg="mod">
          <ac:chgData name="Alfred Asterjadhi" userId="39de57b9-85c0-4fd1-aaac-8ca2b6560ad0" providerId="ADAL" clId="{78733081-F586-4074-AC0F-8E185683156A}" dt="2021-09-16T17:06:38.197" v="114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6T17:08:05.926" v="1168" actId="20577"/>
          <ac:spMkLst>
            <pc:docMk/>
            <pc:sldMk cId="4201928650" sldId="672"/>
            <ac:spMk id="6" creationId="{B63EF7E7-1362-4206-B209-115D49A6AA5A}"/>
          </ac:spMkLst>
        </pc:spChg>
        <pc:spChg chg="mod">
          <ac:chgData name="Alfred Asterjadhi" userId="39de57b9-85c0-4fd1-aaac-8ca2b6560ad0" providerId="ADAL" clId="{78733081-F586-4074-AC0F-8E185683156A}" dt="2021-09-17T22:15:09.629" v="2169" actId="20577"/>
          <ac:spMkLst>
            <pc:docMk/>
            <pc:sldMk cId="4201928650" sldId="672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8733081-F586-4074-AC0F-8E185683156A}" dt="2021-09-17T18:31:22.773" v="2163" actId="20577"/>
        <pc:sldMkLst>
          <pc:docMk/>
          <pc:sldMk cId="4037543771" sldId="673"/>
        </pc:sldMkLst>
        <pc:spChg chg="mod">
          <ac:chgData name="Alfred Asterjadhi" userId="39de57b9-85c0-4fd1-aaac-8ca2b6560ad0" providerId="ADAL" clId="{78733081-F586-4074-AC0F-8E185683156A}" dt="2021-09-17T17:58:40.612" v="1176" actId="20577"/>
          <ac:spMkLst>
            <pc:docMk/>
            <pc:sldMk cId="4037543771" sldId="673"/>
            <ac:spMk id="2" creationId="{12372A2F-8025-42D4-B5ED-6E7667DF00C8}"/>
          </ac:spMkLst>
        </pc:spChg>
        <pc:spChg chg="mod">
          <ac:chgData name="Alfred Asterjadhi" userId="39de57b9-85c0-4fd1-aaac-8ca2b6560ad0" providerId="ADAL" clId="{78733081-F586-4074-AC0F-8E185683156A}" dt="2021-09-17T18:31:22.773" v="2163" actId="20577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78733081-F586-4074-AC0F-8E185683156A}" dt="2021-09-17T22:14:53.839" v="216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8733081-F586-4074-AC0F-8E185683156A}" dt="2021-09-17T22:14:53.839" v="216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111B407-14B1-463A-93AF-3E7340F42A6C}"/>
    <pc:docChg chg="modSld modMainMaster">
      <pc:chgData name="Alfred Asterjadhi" userId="39de57b9-85c0-4fd1-aaac-8ca2b6560ad0" providerId="ADAL" clId="{9111B407-14B1-463A-93AF-3E7340F42A6C}" dt="2021-09-20T13:35:01.252" v="399"/>
      <pc:docMkLst>
        <pc:docMk/>
      </pc:docMkLst>
      <pc:sldChg chg="modSp mod">
        <pc:chgData name="Alfred Asterjadhi" userId="39de57b9-85c0-4fd1-aaac-8ca2b6560ad0" providerId="ADAL" clId="{9111B407-14B1-463A-93AF-3E7340F42A6C}" dt="2021-09-20T13:28:18.674" v="294"/>
        <pc:sldMkLst>
          <pc:docMk/>
          <pc:sldMk cId="2864613985" sldId="667"/>
        </pc:sldMkLst>
        <pc:spChg chg="mod">
          <ac:chgData name="Alfred Asterjadhi" userId="39de57b9-85c0-4fd1-aaac-8ca2b6560ad0" providerId="ADAL" clId="{9111B407-14B1-463A-93AF-3E7340F42A6C}" dt="2021-09-20T13:28:18.674" v="294"/>
          <ac:spMkLst>
            <pc:docMk/>
            <pc:sldMk cId="2864613985" sldId="66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19:12.336" v="186"/>
        <pc:sldMkLst>
          <pc:docMk/>
          <pc:sldMk cId="659808261" sldId="668"/>
        </pc:sldMkLst>
        <pc:spChg chg="mod">
          <ac:chgData name="Alfred Asterjadhi" userId="39de57b9-85c0-4fd1-aaac-8ca2b6560ad0" providerId="ADAL" clId="{9111B407-14B1-463A-93AF-3E7340F42A6C}" dt="2021-09-20T13:19:12.336" v="186"/>
          <ac:spMkLst>
            <pc:docMk/>
            <pc:sldMk cId="659808261" sldId="6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0:59.213" v="230" actId="6549"/>
        <pc:sldMkLst>
          <pc:docMk/>
          <pc:sldMk cId="4152506591" sldId="669"/>
        </pc:sldMkLst>
        <pc:spChg chg="mod">
          <ac:chgData name="Alfred Asterjadhi" userId="39de57b9-85c0-4fd1-aaac-8ca2b6560ad0" providerId="ADAL" clId="{9111B407-14B1-463A-93AF-3E7340F42A6C}" dt="2021-09-20T13:20:59.213" v="230" actId="6549"/>
          <ac:spMkLst>
            <pc:docMk/>
            <pc:sldMk cId="4152506591" sldId="66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24:55.845" v="262"/>
        <pc:sldMkLst>
          <pc:docMk/>
          <pc:sldMk cId="2176718095" sldId="670"/>
        </pc:sldMkLst>
        <pc:spChg chg="mod">
          <ac:chgData name="Alfred Asterjadhi" userId="39de57b9-85c0-4fd1-aaac-8ca2b6560ad0" providerId="ADAL" clId="{9111B407-14B1-463A-93AF-3E7340F42A6C}" dt="2021-09-20T13:24:55.845" v="262"/>
          <ac:spMkLst>
            <pc:docMk/>
            <pc:sldMk cId="2176718095" sldId="67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3:28.389" v="363" actId="6549"/>
        <pc:sldMkLst>
          <pc:docMk/>
          <pc:sldMk cId="304436274" sldId="671"/>
        </pc:sldMkLst>
        <pc:spChg chg="mod">
          <ac:chgData name="Alfred Asterjadhi" userId="39de57b9-85c0-4fd1-aaac-8ca2b6560ad0" providerId="ADAL" clId="{9111B407-14B1-463A-93AF-3E7340F42A6C}" dt="2021-09-19T15:51:54.326" v="107" actId="20577"/>
          <ac:spMkLst>
            <pc:docMk/>
            <pc:sldMk cId="304436274" sldId="671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3:28.389" v="363" actId="6549"/>
          <ac:spMkLst>
            <pc:docMk/>
            <pc:sldMk cId="304436274" sldId="67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5:01.252" v="399"/>
        <pc:sldMkLst>
          <pc:docMk/>
          <pc:sldMk cId="4201928650" sldId="672"/>
        </pc:sldMkLst>
        <pc:spChg chg="mod">
          <ac:chgData name="Alfred Asterjadhi" userId="39de57b9-85c0-4fd1-aaac-8ca2b6560ad0" providerId="ADAL" clId="{9111B407-14B1-463A-93AF-3E7340F42A6C}" dt="2021-09-19T15:51:59.745" v="108" actId="20577"/>
          <ac:spMkLst>
            <pc:docMk/>
            <pc:sldMk cId="4201928650" sldId="672"/>
            <ac:spMk id="2" creationId="{12372A2F-8025-42D4-B5ED-6E7667DF00C8}"/>
          </ac:spMkLst>
        </pc:spChg>
        <pc:spChg chg="mod">
          <ac:chgData name="Alfred Asterjadhi" userId="39de57b9-85c0-4fd1-aaac-8ca2b6560ad0" providerId="ADAL" clId="{9111B407-14B1-463A-93AF-3E7340F42A6C}" dt="2021-09-20T13:35:01.252" v="399"/>
          <ac:spMkLst>
            <pc:docMk/>
            <pc:sldMk cId="4201928650" sldId="672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9111B407-14B1-463A-93AF-3E7340F42A6C}" dt="2021-09-20T13:31:09.246" v="334" actId="6549"/>
        <pc:sldMkLst>
          <pc:docMk/>
          <pc:sldMk cId="4037543771" sldId="673"/>
        </pc:sldMkLst>
        <pc:spChg chg="mod">
          <ac:chgData name="Alfred Asterjadhi" userId="39de57b9-85c0-4fd1-aaac-8ca2b6560ad0" providerId="ADAL" clId="{9111B407-14B1-463A-93AF-3E7340F42A6C}" dt="2021-09-20T13:31:09.246" v="334" actId="6549"/>
          <ac:spMkLst>
            <pc:docMk/>
            <pc:sldMk cId="4037543771" sldId="673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9111B407-14B1-463A-93AF-3E7340F42A6C}" dt="2021-09-19T15:49:49.824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111B407-14B1-463A-93AF-3E7340F42A6C}" dt="2021-09-19T15:49:49.82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1965A44-A7C3-4C7F-A7FE-6FE76FCC2190}"/>
    <pc:docChg chg="undo custSel addSld modSld modMainMaster">
      <pc:chgData name="Alfred Asterjadhi" userId="39de57b9-85c0-4fd1-aaac-8ca2b6560ad0" providerId="ADAL" clId="{81965A44-A7C3-4C7F-A7FE-6FE76FCC2190}" dt="2021-09-14T16:50:06.856" v="184" actId="20577"/>
      <pc:docMkLst>
        <pc:docMk/>
      </pc:docMkLst>
      <pc:sldChg chg="modSp mod">
        <pc:chgData name="Alfred Asterjadhi" userId="39de57b9-85c0-4fd1-aaac-8ca2b6560ad0" providerId="ADAL" clId="{81965A44-A7C3-4C7F-A7FE-6FE76FCC2190}" dt="2021-09-10T15:40:04.949" v="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81965A44-A7C3-4C7F-A7FE-6FE76FCC2190}" dt="2021-09-10T15:40:04.949" v="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81965A44-A7C3-4C7F-A7FE-6FE76FCC2190}" dt="2021-09-14T16:40:19.686" v="182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81965A44-A7C3-4C7F-A7FE-6FE76FCC2190}" dt="2021-09-14T16:40:19.686" v="182" actId="20577"/>
          <ac:spMkLst>
            <pc:docMk/>
            <pc:sldMk cId="597006981" sldId="660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81965A44-A7C3-4C7F-A7FE-6FE76FCC2190}" dt="2021-09-14T16:26:53.136" v="180" actId="20577"/>
        <pc:sldMkLst>
          <pc:docMk/>
          <pc:sldMk cId="2809094751" sldId="661"/>
        </pc:sldMkLst>
        <pc:spChg chg="mod">
          <ac:chgData name="Alfred Asterjadhi" userId="39de57b9-85c0-4fd1-aaac-8ca2b6560ad0" providerId="ADAL" clId="{81965A44-A7C3-4C7F-A7FE-6FE76FCC2190}" dt="2021-09-14T01:43:54.418" v="7" actId="20577"/>
          <ac:spMkLst>
            <pc:docMk/>
            <pc:sldMk cId="2809094751" sldId="661"/>
            <ac:spMk id="2" creationId="{12372A2F-8025-42D4-B5ED-6E7667DF00C8}"/>
          </ac:spMkLst>
        </pc:spChg>
        <pc:spChg chg="mod">
          <ac:chgData name="Alfred Asterjadhi" userId="39de57b9-85c0-4fd1-aaac-8ca2b6560ad0" providerId="ADAL" clId="{81965A44-A7C3-4C7F-A7FE-6FE76FCC2190}" dt="2021-09-14T16:26:53.136" v="180" actId="20577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81965A44-A7C3-4C7F-A7FE-6FE76FCC2190}" dt="2021-09-14T16:50:06.856" v="18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1965A44-A7C3-4C7F-A7FE-6FE76FCC2190}" dt="2021-09-14T16:50:06.856" v="18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29F63A8-16D8-4248-A0C8-3FB7072AAEF6}"/>
    <pc:docChg chg="custSel modSld modMainMaster">
      <pc:chgData name="Alfred Asterjadhi" userId="39de57b9-85c0-4fd1-aaac-8ca2b6560ad0" providerId="ADAL" clId="{A29F63A8-16D8-4248-A0C8-3FB7072AAEF6}" dt="2021-09-15T14:24:27.708" v="441"/>
      <pc:docMkLst>
        <pc:docMk/>
      </pc:docMkLst>
      <pc:sldChg chg="modSp mod">
        <pc:chgData name="Alfred Asterjadhi" userId="39de57b9-85c0-4fd1-aaac-8ca2b6560ad0" providerId="ADAL" clId="{A29F63A8-16D8-4248-A0C8-3FB7072AAEF6}" dt="2021-09-15T14:08:04.883" v="96"/>
        <pc:sldMkLst>
          <pc:docMk/>
          <pc:sldMk cId="2983386957" sldId="649"/>
        </pc:sldMkLst>
        <pc:spChg chg="mod">
          <ac:chgData name="Alfred Asterjadhi" userId="39de57b9-85c0-4fd1-aaac-8ca2b6560ad0" providerId="ADAL" clId="{A29F63A8-16D8-4248-A0C8-3FB7072AAEF6}" dt="2021-09-15T14:08:04.883" v="96"/>
          <ac:spMkLst>
            <pc:docMk/>
            <pc:sldMk cId="2983386957" sldId="64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2:43.325" v="198" actId="6549"/>
        <pc:sldMkLst>
          <pc:docMk/>
          <pc:sldMk cId="2376158859" sldId="650"/>
        </pc:sldMkLst>
        <pc:spChg chg="mod">
          <ac:chgData name="Alfred Asterjadhi" userId="39de57b9-85c0-4fd1-aaac-8ca2b6560ad0" providerId="ADAL" clId="{A29F63A8-16D8-4248-A0C8-3FB7072AAEF6}" dt="2021-09-15T14:12:43.325" v="198" actId="6549"/>
          <ac:spMkLst>
            <pc:docMk/>
            <pc:sldMk cId="2376158859" sldId="650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0:11.011" v="346" actId="6549"/>
        <pc:sldMkLst>
          <pc:docMk/>
          <pc:sldMk cId="1918906618" sldId="651"/>
        </pc:sldMkLst>
        <pc:spChg chg="mod">
          <ac:chgData name="Alfred Asterjadhi" userId="39de57b9-85c0-4fd1-aaac-8ca2b6560ad0" providerId="ADAL" clId="{A29F63A8-16D8-4248-A0C8-3FB7072AAEF6}" dt="2021-09-15T14:20:11.011" v="346" actId="6549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9:27.571" v="132" actId="6549"/>
        <pc:sldMkLst>
          <pc:docMk/>
          <pc:sldMk cId="1875877806" sldId="653"/>
        </pc:sldMkLst>
        <pc:spChg chg="mod">
          <ac:chgData name="Alfred Asterjadhi" userId="39de57b9-85c0-4fd1-aaac-8ca2b6560ad0" providerId="ADAL" clId="{A29F63A8-16D8-4248-A0C8-3FB7072AAEF6}" dt="2021-09-15T14:09:27.571" v="132" actId="6549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4:05.623" v="238"/>
        <pc:sldMkLst>
          <pc:docMk/>
          <pc:sldMk cId="2603048680" sldId="654"/>
        </pc:sldMkLst>
        <pc:spChg chg="mod">
          <ac:chgData name="Alfred Asterjadhi" userId="39de57b9-85c0-4fd1-aaac-8ca2b6560ad0" providerId="ADAL" clId="{A29F63A8-16D8-4248-A0C8-3FB7072AAEF6}" dt="2021-09-15T14:14:05.623" v="238"/>
          <ac:spMkLst>
            <pc:docMk/>
            <pc:sldMk cId="2603048680" sldId="654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2:48.322" v="404"/>
        <pc:sldMkLst>
          <pc:docMk/>
          <pc:sldMk cId="2148223805" sldId="655"/>
        </pc:sldMkLst>
        <pc:spChg chg="mod">
          <ac:chgData name="Alfred Asterjadhi" userId="39de57b9-85c0-4fd1-aaac-8ca2b6560ad0" providerId="ADAL" clId="{A29F63A8-16D8-4248-A0C8-3FB7072AAEF6}" dt="2021-09-15T14:22:48.322" v="404"/>
          <ac:spMkLst>
            <pc:docMk/>
            <pc:sldMk cId="2148223805" sldId="655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6:41.907" v="275" actId="6549"/>
        <pc:sldMkLst>
          <pc:docMk/>
          <pc:sldMk cId="872284982" sldId="656"/>
        </pc:sldMkLst>
        <pc:spChg chg="mod">
          <ac:chgData name="Alfred Asterjadhi" userId="39de57b9-85c0-4fd1-aaac-8ca2b6560ad0" providerId="ADAL" clId="{A29F63A8-16D8-4248-A0C8-3FB7072AAEF6}" dt="2021-09-15T14:16:41.907" v="275" actId="6549"/>
          <ac:spMkLst>
            <pc:docMk/>
            <pc:sldMk cId="872284982" sldId="656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0:52.292" v="161" actId="6549"/>
        <pc:sldMkLst>
          <pc:docMk/>
          <pc:sldMk cId="555160158" sldId="657"/>
        </pc:sldMkLst>
        <pc:spChg chg="mod">
          <ac:chgData name="Alfred Asterjadhi" userId="39de57b9-85c0-4fd1-aaac-8ca2b6560ad0" providerId="ADAL" clId="{A29F63A8-16D8-4248-A0C8-3FB7072AAEF6}" dt="2021-09-15T14:10:52.292" v="161" actId="6549"/>
          <ac:spMkLst>
            <pc:docMk/>
            <pc:sldMk cId="555160158" sldId="657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17:57.812" v="313"/>
        <pc:sldMkLst>
          <pc:docMk/>
          <pc:sldMk cId="821075598" sldId="658"/>
        </pc:sldMkLst>
        <pc:spChg chg="mod">
          <ac:chgData name="Alfred Asterjadhi" userId="39de57b9-85c0-4fd1-aaac-8ca2b6560ad0" providerId="ADAL" clId="{A29F63A8-16D8-4248-A0C8-3FB7072AAEF6}" dt="2021-09-15T14:17:57.812" v="313"/>
          <ac:spMkLst>
            <pc:docMk/>
            <pc:sldMk cId="821075598" sldId="65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21:29.470" v="378" actId="6549"/>
        <pc:sldMkLst>
          <pc:docMk/>
          <pc:sldMk cId="444533402" sldId="659"/>
        </pc:sldMkLst>
        <pc:spChg chg="mod">
          <ac:chgData name="Alfred Asterjadhi" userId="39de57b9-85c0-4fd1-aaac-8ca2b6560ad0" providerId="ADAL" clId="{A29F63A8-16D8-4248-A0C8-3FB7072AAEF6}" dt="2021-09-15T14:21:29.470" v="378" actId="6549"/>
          <ac:spMkLst>
            <pc:docMk/>
            <pc:sldMk cId="444533402" sldId="659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A29F63A8-16D8-4248-A0C8-3FB7072AAEF6}" dt="2021-09-15T14:05:31.393" v="63"/>
        <pc:sldMkLst>
          <pc:docMk/>
          <pc:sldMk cId="597006981" sldId="660"/>
        </pc:sldMkLst>
        <pc:spChg chg="mod">
          <ac:chgData name="Alfred Asterjadhi" userId="39de57b9-85c0-4fd1-aaac-8ca2b6560ad0" providerId="ADAL" clId="{A29F63A8-16D8-4248-A0C8-3FB7072AAEF6}" dt="2021-09-15T14:05:31.393" v="63"/>
          <ac:spMkLst>
            <pc:docMk/>
            <pc:sldMk cId="597006981" sldId="660"/>
            <ac:spMk id="8" creationId="{30ECE423-DD38-4A25-AD6E-26DF5AC61863}"/>
          </ac:spMkLst>
        </pc:spChg>
      </pc:sldChg>
      <pc:sldChg chg="modSp mod">
        <pc:chgData name="Alfred Asterjadhi" userId="39de57b9-85c0-4fd1-aaac-8ca2b6560ad0" providerId="ADAL" clId="{A29F63A8-16D8-4248-A0C8-3FB7072AAEF6}" dt="2021-09-15T14:24:27.708" v="441"/>
        <pc:sldMkLst>
          <pc:docMk/>
          <pc:sldMk cId="2809094751" sldId="661"/>
        </pc:sldMkLst>
        <pc:spChg chg="mod">
          <ac:chgData name="Alfred Asterjadhi" userId="39de57b9-85c0-4fd1-aaac-8ca2b6560ad0" providerId="ADAL" clId="{A29F63A8-16D8-4248-A0C8-3FB7072AAEF6}" dt="2021-09-15T14:24:27.708" v="441"/>
          <ac:spMkLst>
            <pc:docMk/>
            <pc:sldMk cId="2809094751" sldId="661"/>
            <ac:spMk id="10" creationId="{99A414B4-2CCE-47B7-A036-CF3630BA2538}"/>
          </ac:spMkLst>
        </pc:spChg>
      </pc:sldChg>
      <pc:sldMasterChg chg="modSp mod">
        <pc:chgData name="Alfred Asterjadhi" userId="39de57b9-85c0-4fd1-aaac-8ca2b6560ad0" providerId="ADAL" clId="{A29F63A8-16D8-4248-A0C8-3FB7072AAEF6}" dt="2021-09-15T13:25:52.916" v="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29F63A8-16D8-4248-A0C8-3FB7072AAEF6}" dt="2021-09-15T13:25:52.916" v="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20E2B-0374-4425-90CC-06DD5B205D51}"/>
    <pc:docChg chg="undo custSel addSld modSld">
      <pc:chgData name="Alfred Asterjadhi" userId="39de57b9-85c0-4fd1-aaac-8ca2b6560ad0" providerId="ADAL" clId="{75220E2B-0374-4425-90CC-06DD5B205D51}" dt="2021-09-10T00:39:34.406" v="253" actId="207"/>
      <pc:docMkLst>
        <pc:docMk/>
      </pc:docMkLst>
      <pc:sldChg chg="modSp mod">
        <pc:chgData name="Alfred Asterjadhi" userId="39de57b9-85c0-4fd1-aaac-8ca2b6560ad0" providerId="ADAL" clId="{75220E2B-0374-4425-90CC-06DD5B205D51}" dt="2021-09-09T23:43:53.181" v="0" actId="207"/>
        <pc:sldMkLst>
          <pc:docMk/>
          <pc:sldMk cId="3954413091" sldId="648"/>
        </pc:sldMkLst>
        <pc:spChg chg="mod">
          <ac:chgData name="Alfred Asterjadhi" userId="39de57b9-85c0-4fd1-aaac-8ca2b6560ad0" providerId="ADAL" clId="{75220E2B-0374-4425-90CC-06DD5B205D51}" dt="2021-09-09T23:43:53.181" v="0" actId="207"/>
          <ac:spMkLst>
            <pc:docMk/>
            <pc:sldMk cId="3954413091" sldId="648"/>
            <ac:spMk id="7" creationId="{3126AA10-DC1C-4E34-80DA-B427588F2BD9}"/>
          </ac:spMkLst>
        </pc:spChg>
      </pc:sldChg>
      <pc:sldChg chg="modSp mod">
        <pc:chgData name="Alfred Asterjadhi" userId="39de57b9-85c0-4fd1-aaac-8ca2b6560ad0" providerId="ADAL" clId="{75220E2B-0374-4425-90CC-06DD5B205D51}" dt="2021-09-10T00:17:20.345" v="242"/>
        <pc:sldMkLst>
          <pc:docMk/>
          <pc:sldMk cId="2983386957" sldId="649"/>
        </pc:sldMkLst>
        <pc:spChg chg="mod">
          <ac:chgData name="Alfred Asterjadhi" userId="39de57b9-85c0-4fd1-aaac-8ca2b6560ad0" providerId="ADAL" clId="{75220E2B-0374-4425-90CC-06DD5B205D51}" dt="2021-09-10T00:17:20.345" v="242"/>
          <ac:spMkLst>
            <pc:docMk/>
            <pc:sldMk cId="2983386957" sldId="649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7.583" v="245"/>
        <pc:sldMkLst>
          <pc:docMk/>
          <pc:sldMk cId="2376158859" sldId="650"/>
        </pc:sldMkLst>
        <pc:spChg chg="mod">
          <ac:chgData name="Alfred Asterjadhi" userId="39de57b9-85c0-4fd1-aaac-8ca2b6560ad0" providerId="ADAL" clId="{75220E2B-0374-4425-90CC-06DD5B205D51}" dt="2021-09-10T00:17:27.583" v="245"/>
          <ac:spMkLst>
            <pc:docMk/>
            <pc:sldMk cId="2376158859" sldId="650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5.633" v="249"/>
        <pc:sldMkLst>
          <pc:docMk/>
          <pc:sldMk cId="1918906618" sldId="651"/>
        </pc:sldMkLst>
        <pc:spChg chg="mod">
          <ac:chgData name="Alfred Asterjadhi" userId="39de57b9-85c0-4fd1-aaac-8ca2b6560ad0" providerId="ADAL" clId="{75220E2B-0374-4425-90CC-06DD5B205D51}" dt="2021-09-10T00:17:35.633" v="249"/>
          <ac:spMkLst>
            <pc:docMk/>
            <pc:sldMk cId="1918906618" sldId="651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6:22.642" v="241" actId="115"/>
          <ac:spMkLst>
            <pc:docMk/>
            <pc:sldMk cId="1918906618" sldId="651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39:34.406" v="253" actId="207"/>
        <pc:sldMkLst>
          <pc:docMk/>
          <pc:sldMk cId="1875877806" sldId="653"/>
        </pc:sldMkLst>
        <pc:spChg chg="mod">
          <ac:chgData name="Alfred Asterjadhi" userId="39de57b9-85c0-4fd1-aaac-8ca2b6560ad0" providerId="ADAL" clId="{75220E2B-0374-4425-90CC-06DD5B205D51}" dt="2021-09-10T00:17:22.351" v="243"/>
          <ac:spMkLst>
            <pc:docMk/>
            <pc:sldMk cId="1875877806" sldId="653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39:34.406" v="253" actId="207"/>
          <ac:spMkLst>
            <pc:docMk/>
            <pc:sldMk cId="1875877806" sldId="653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75220E2B-0374-4425-90CC-06DD5B205D51}" dt="2021-09-10T00:17:29.453" v="246"/>
        <pc:sldMkLst>
          <pc:docMk/>
          <pc:sldMk cId="2603048680" sldId="654"/>
        </pc:sldMkLst>
        <pc:spChg chg="mod">
          <ac:chgData name="Alfred Asterjadhi" userId="39de57b9-85c0-4fd1-aaac-8ca2b6560ad0" providerId="ADAL" clId="{75220E2B-0374-4425-90CC-06DD5B205D51}" dt="2021-09-10T00:17:29.453" v="246"/>
          <ac:spMkLst>
            <pc:docMk/>
            <pc:sldMk cId="2603048680" sldId="654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9.507" v="251"/>
        <pc:sldMkLst>
          <pc:docMk/>
          <pc:sldMk cId="2148223805" sldId="655"/>
        </pc:sldMkLst>
        <pc:spChg chg="mod">
          <ac:chgData name="Alfred Asterjadhi" userId="39de57b9-85c0-4fd1-aaac-8ca2b6560ad0" providerId="ADAL" clId="{75220E2B-0374-4425-90CC-06DD5B205D51}" dt="2021-09-09T23:46:31.620" v="36" actId="20577"/>
          <ac:spMkLst>
            <pc:docMk/>
            <pc:sldMk cId="2148223805" sldId="655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9.507" v="251"/>
          <ac:spMkLst>
            <pc:docMk/>
            <pc:sldMk cId="2148223805" sldId="655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1.364" v="247"/>
        <pc:sldMkLst>
          <pc:docMk/>
          <pc:sldMk cId="872284982" sldId="656"/>
        </pc:sldMkLst>
        <pc:spChg chg="mod">
          <ac:chgData name="Alfred Asterjadhi" userId="39de57b9-85c0-4fd1-aaac-8ca2b6560ad0" providerId="ADAL" clId="{75220E2B-0374-4425-90CC-06DD5B205D51}" dt="2021-09-10T00:17:31.364" v="247"/>
          <ac:spMkLst>
            <pc:docMk/>
            <pc:sldMk cId="872284982" sldId="656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25.308" v="244"/>
        <pc:sldMkLst>
          <pc:docMk/>
          <pc:sldMk cId="555160158" sldId="657"/>
        </pc:sldMkLst>
        <pc:spChg chg="mod">
          <ac:chgData name="Alfred Asterjadhi" userId="39de57b9-85c0-4fd1-aaac-8ca2b6560ad0" providerId="ADAL" clId="{75220E2B-0374-4425-90CC-06DD5B205D51}" dt="2021-09-10T00:17:25.308" v="244"/>
          <ac:spMkLst>
            <pc:docMk/>
            <pc:sldMk cId="555160158" sldId="657"/>
            <ac:spMk id="6" creationId="{B63EF7E7-1362-4206-B209-115D49A6AA5A}"/>
          </ac:spMkLst>
        </pc:spChg>
      </pc:sldChg>
      <pc:sldChg chg="modSp mod">
        <pc:chgData name="Alfred Asterjadhi" userId="39de57b9-85c0-4fd1-aaac-8ca2b6560ad0" providerId="ADAL" clId="{75220E2B-0374-4425-90CC-06DD5B205D51}" dt="2021-09-10T00:17:33.665" v="248"/>
        <pc:sldMkLst>
          <pc:docMk/>
          <pc:sldMk cId="821075598" sldId="658"/>
        </pc:sldMkLst>
        <pc:spChg chg="mod">
          <ac:chgData name="Alfred Asterjadhi" userId="39de57b9-85c0-4fd1-aaac-8ca2b6560ad0" providerId="ADAL" clId="{75220E2B-0374-4425-90CC-06DD5B205D51}" dt="2021-09-10T00:17:33.665" v="248"/>
          <ac:spMkLst>
            <pc:docMk/>
            <pc:sldMk cId="821075598" sldId="658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09T23:58:44.052" v="214" actId="404"/>
          <ac:spMkLst>
            <pc:docMk/>
            <pc:sldMk cId="821075598" sldId="6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10T00:17:37.579" v="250"/>
        <pc:sldMkLst>
          <pc:docMk/>
          <pc:sldMk cId="444533402" sldId="659"/>
        </pc:sldMkLst>
        <pc:spChg chg="mod">
          <ac:chgData name="Alfred Asterjadhi" userId="39de57b9-85c0-4fd1-aaac-8ca2b6560ad0" providerId="ADAL" clId="{75220E2B-0374-4425-90CC-06DD5B205D51}" dt="2021-09-09T23:44:32.996" v="3" actId="20577"/>
          <ac:spMkLst>
            <pc:docMk/>
            <pc:sldMk cId="444533402" sldId="659"/>
            <ac:spMk id="2" creationId="{12372A2F-8025-42D4-B5ED-6E7667DF00C8}"/>
          </ac:spMkLst>
        </pc:spChg>
        <pc:spChg chg="mod">
          <ac:chgData name="Alfred Asterjadhi" userId="39de57b9-85c0-4fd1-aaac-8ca2b6560ad0" providerId="ADAL" clId="{75220E2B-0374-4425-90CC-06DD5B205D51}" dt="2021-09-10T00:17:37.579" v="250"/>
          <ac:spMkLst>
            <pc:docMk/>
            <pc:sldMk cId="444533402" sldId="659"/>
            <ac:spMk id="6" creationId="{B63EF7E7-1362-4206-B209-115D49A6AA5A}"/>
          </ac:spMkLst>
        </pc:spChg>
        <pc:spChg chg="mod">
          <ac:chgData name="Alfred Asterjadhi" userId="39de57b9-85c0-4fd1-aaac-8ca2b6560ad0" providerId="ADAL" clId="{75220E2B-0374-4425-90CC-06DD5B205D51}" dt="2021-09-10T00:01:25.278" v="237" actId="20577"/>
          <ac:spMkLst>
            <pc:docMk/>
            <pc:sldMk cId="444533402" sldId="659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75220E2B-0374-4425-90CC-06DD5B205D51}" dt="2021-09-09T23:54:22.174" v="108" actId="20577"/>
        <pc:sldMkLst>
          <pc:docMk/>
          <pc:sldMk cId="597006981" sldId="660"/>
        </pc:sldMkLst>
        <pc:spChg chg="mod">
          <ac:chgData name="Alfred Asterjadhi" userId="39de57b9-85c0-4fd1-aaac-8ca2b6560ad0" providerId="ADAL" clId="{75220E2B-0374-4425-90CC-06DD5B205D51}" dt="2021-09-09T23:52:33.636" v="70" actId="20577"/>
          <ac:spMkLst>
            <pc:docMk/>
            <pc:sldMk cId="597006981" sldId="660"/>
            <ac:spMk id="4" creationId="{7335E98F-CD54-45CC-B242-37886F48A525}"/>
          </ac:spMkLst>
        </pc:spChg>
        <pc:spChg chg="mod">
          <ac:chgData name="Alfred Asterjadhi" userId="39de57b9-85c0-4fd1-aaac-8ca2b6560ad0" providerId="ADAL" clId="{75220E2B-0374-4425-90CC-06DD5B205D51}" dt="2021-09-09T23:54:22.174" v="108" actId="20577"/>
          <ac:spMkLst>
            <pc:docMk/>
            <pc:sldMk cId="597006981" sldId="660"/>
            <ac:spMk id="8" creationId="{30ECE423-DD38-4A25-AD6E-26DF5AC61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802.11-20/1982r55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3-02-00be-cc36-cr-for-36-3-2-3-null-subcarriers.docx" TargetMode="External"/><Relationship Id="rId2" Type="http://schemas.openxmlformats.org/officeDocument/2006/relationships/hyperlink" Target="https://mentor.ieee.org/802.11/dcn/21/11-21-1159-03-00be-cr-phy-txmas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50-01-00be-cc36-cr-on-36-3-12-8-5.doc" TargetMode="External"/><Relationship Id="rId5" Type="http://schemas.openxmlformats.org/officeDocument/2006/relationships/hyperlink" Target="https://mentor.ieee.org/802.11/dcn/21/11-21-1182-00-00be-cc36-cr-on-spatial-configuration-subfield-part2.doc" TargetMode="External"/><Relationship Id="rId4" Type="http://schemas.openxmlformats.org/officeDocument/2006/relationships/hyperlink" Target="https://mentor.ieee.org/802.11/dcn/21/11-21-1094-00-00be-cc36-cr-for-annex-c.docx" TargetMode="Externa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0-02-00be-cc36-cr-for-transmit-requirements-for-ppdus-sent-in-response-to-a-triggering-frame.docx" TargetMode="External"/><Relationship Id="rId2" Type="http://schemas.openxmlformats.org/officeDocument/2006/relationships/hyperlink" Target="https://mentor.ieee.org/802.11/dcn/21/11-21-1149-00-00be-cc36-cr-on-36-3-12-8-4.doc" TargetMode="Externa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4-00be-cc36-cr-9-4-2-295b-2-mld-capabilities-field.docx" TargetMode="External"/><Relationship Id="rId2" Type="http://schemas.openxmlformats.org/officeDocument/2006/relationships/hyperlink" Target="https://mentor.ieee.org/802.11/dcn/21/11-21-1211-04-00be-cc-36-cr-for-f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03-02-00be-cc36-cr-35-3-15-4-capability-signaling.docx" TargetMode="External"/><Relationship Id="rId5" Type="http://schemas.openxmlformats.org/officeDocument/2006/relationships/hyperlink" Target="https://mentor.ieee.org/802.11/dcn/21/11-21-1203-01-00be-cc36-cr-35-3-15-4-capability-signaling.docx" TargetMode="External"/><Relationship Id="rId4" Type="http://schemas.openxmlformats.org/officeDocument/2006/relationships/hyperlink" Target="https://mentor.ieee.org/802.11/dcn/21/11-21-1197-02-00be-cc36-resolution-for-cids-related-to-nsep-part1.docx" TargetMode="Externa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1-01-00be-cc36-cr-for-cids-in-clause-35-5-2.docx" TargetMode="External"/><Relationship Id="rId2" Type="http://schemas.openxmlformats.org/officeDocument/2006/relationships/hyperlink" Target="https://mentor.ieee.org/802.11/dcn/21/11-21-1105-05-00be-cc36-cr-on-9-3-1-19-d10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89-00-00be-cc-36-cr-for-9-6-34-2.docx" TargetMode="Externa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59-01-00be-comment-resolution-for-cc37.docx" TargetMode="Externa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4-05-00be-july-sept-tgbe-teleconference-minutes.docx" TargetMode="External"/><Relationship Id="rId2" Type="http://schemas.openxmlformats.org/officeDocument/2006/relationships/hyperlink" Target="https://mentor.ieee.org/802.11/dcn/21/11-21-1226-01-00be-tgbe-july-2021-meeting-minutes.docx" TargetMode="Externa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77-01-00be-cc36-comment-resolution-on-sounding-ndp.docx" TargetMode="External"/><Relationship Id="rId2" Type="http://schemas.openxmlformats.org/officeDocument/2006/relationships/hyperlink" Target="https://mentor.ieee.org/802.11/dcn/21/11-21-1095-01-00be-cc36-cr-for-36-3-2-5-20-mhz-operating-non-ap-eht-sta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12-01-00be-d1-0-cr-for-section-36-3-9-3.docx" TargetMode="External"/><Relationship Id="rId5" Type="http://schemas.openxmlformats.org/officeDocument/2006/relationships/hyperlink" Target="https://mentor.ieee.org/802.11/dcn/21/11-21-1216-01-00be-d1-0-cr-for-section-36-3-20.docx" TargetMode="External"/><Relationship Id="rId4" Type="http://schemas.openxmlformats.org/officeDocument/2006/relationships/hyperlink" Target="https://mentor.ieee.org/802.11/dcn/21/11-21-1219-00-00be-d1-0-cr-for-section-36-3-12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53-02-00be-cc36-cr-for-36-3-12-8-2-eht-sig-content-channels.docx" TargetMode="External"/><Relationship Id="rId2" Type="http://schemas.openxmlformats.org/officeDocument/2006/relationships/hyperlink" Target="https://mentor.ieee.org/802.11/dcn/21/11-21-1078-00-00be-cc36-comment-resolution-on-u-sig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45-01-00be-cc36-cr-for-cid-5718-and-8102.docx" TargetMode="External"/><Relationship Id="rId5" Type="http://schemas.openxmlformats.org/officeDocument/2006/relationships/hyperlink" Target="https://mentor.ieee.org/802.11/dcn/21/11-21-1231-02-00be-11be-d1-0-cr-on-36-3-12-8-6.docx" TargetMode="External"/><Relationship Id="rId4" Type="http://schemas.openxmlformats.org/officeDocument/2006/relationships/hyperlink" Target="https://mentor.ieee.org/802.11/dcn/21/11-21-1227-02-00be-cr-phy-txrxprocedure.docx" TargetMode="Externa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66-01-00be-cc36-cr-on-eht-phy-introduction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67-01-00be-cc36-cr-on-eht-phy-introduction-part2.docx" TargetMode="Externa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9-04-00be-cc-36-cr-for-eht-om.docx" TargetMode="External"/><Relationship Id="rId2" Type="http://schemas.openxmlformats.org/officeDocument/2006/relationships/hyperlink" Target="https://mentor.ieee.org/802.11/dcn/21/11-21-1132-04-00be-cc-36-cr-for-35-3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21-01-00be-cc36-cr-for-ml-ie-usage-for-ml-setup-part-1.docx" TargetMode="External"/><Relationship Id="rId5" Type="http://schemas.openxmlformats.org/officeDocument/2006/relationships/hyperlink" Target="https://mentor.ieee.org/802.11/dcn/21/11-21-1263-01-00be-cc36-resolution-for-cids-related-to-mbssid.docx" TargetMode="External"/><Relationship Id="rId4" Type="http://schemas.openxmlformats.org/officeDocument/2006/relationships/hyperlink" Target="https://mentor.ieee.org/802.11/dcn/21/11-21-1209-06-00be-cc-36-cr-for-eht-om.docx" TargetMode="Externa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74-04-00be-cc36-cr-for-d1-0-probe-request-mle-cids.docx" TargetMode="External"/><Relationship Id="rId2" Type="http://schemas.openxmlformats.org/officeDocument/2006/relationships/hyperlink" Target="https://mentor.ieee.org/802.11/dcn/21/11-21-1274-02-00be-cc36-cr-for-d1-0-probe-request-mle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6-00-00be-cc36-resolution-for-cids-related-to-mlo-ba-procedures.docx" TargetMode="External"/><Relationship Id="rId5" Type="http://schemas.openxmlformats.org/officeDocument/2006/relationships/hyperlink" Target="https://mentor.ieee.org/802.11/dcn/21/11-21-1176-05-00be-cc36-resolution-for-cids-related-to-ml-advertisement-part-2.docx" TargetMode="External"/><Relationship Id="rId4" Type="http://schemas.openxmlformats.org/officeDocument/2006/relationships/hyperlink" Target="https://mentor.ieee.org/802.11/dcn/21/11-21-1260-01-00be-proposed-resolution-to-11be-cc36-cids-on-group-addressed-data-frame-duplicate-detection.docx" TargetMode="Externa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40-10-00be-cc34-resolution-for-cids-related-to-tdls-handling.docx" TargetMode="External"/><Relationship Id="rId2" Type="http://schemas.openxmlformats.org/officeDocument/2006/relationships/hyperlink" Target="https://mentor.ieee.org/802.11/dcn/21/11-21-1258-02-00be-cr-nstr-limite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32-04-00be-cc-36-cr-for-presence-bitmap-9-4-2-295b-3.docx" TargetMode="External"/><Relationship Id="rId5" Type="http://schemas.openxmlformats.org/officeDocument/2006/relationships/hyperlink" Target="https://mentor.ieee.org/802.11/dcn/21/11-21-1259-03-00be-cr-35-3-14-3-nstr-operation.docx" TargetMode="External"/><Relationship Id="rId4" Type="http://schemas.openxmlformats.org/officeDocument/2006/relationships/hyperlink" Target="https://mentor.ieee.org/802.11/dcn/21/11-21-1399-03-00be-cc36-cr-for-ml-probe-request.docx" TargetMode="Externa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7-02-00be-cc36-resolution-for-cids-for-35-3-4-1.docx" TargetMode="External"/><Relationship Id="rId2" Type="http://schemas.openxmlformats.org/officeDocument/2006/relationships/hyperlink" Target="https://mentor.ieee.org/802.11/dcn/21/11-21-1276-01-00be-cc36-cr-for-d1-0-multi-link-retransmit-procedures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6-03-00be-cc36-cr-on-35-2-1-3.docx" TargetMode="Externa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37-02-00be-d1-0-cr-for-section-9-2-5-2-and-9-3-1-19.docx" TargetMode="External"/><Relationship Id="rId2" Type="http://schemas.openxmlformats.org/officeDocument/2006/relationships/hyperlink" Target="https://mentor.ieee.org/802.11/dcn/21/11-21-1250-00-00be-d1-0-cr-for-section-35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333-04-00be-cr-trigger-frame-common-info-field-format.docx" TargetMode="External"/><Relationship Id="rId4" Type="http://schemas.openxmlformats.org/officeDocument/2006/relationships/hyperlink" Target="https://mentor.ieee.org/802.11/dcn/21/11-21-1104-02-00be-cc36-cr-on-9-4-1-67a-d-d101-part2.doc" TargetMode="Externa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51-01-00be-cc36-cr-for-4-3-15c-eht-sta.docx" TargetMode="External"/><Relationship Id="rId2" Type="http://schemas.openxmlformats.org/officeDocument/2006/relationships/hyperlink" Target="https://mentor.ieee.org/802.11/dcn/21/11-21-1352-03-00be-cc36-cr-bw-indication-for-non-ht-duplicated-frame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449-01-00be-cr-trigger-frame-common-info-part2.docx" TargetMode="External"/><Relationship Id="rId4" Type="http://schemas.openxmlformats.org/officeDocument/2006/relationships/hyperlink" Target="https://mentor.ieee.org/802.11/dcn/21/11-21-1388-03-00be-cc36-cr-for-cid-4897-5495-and-6799.docx" TargetMode="Externa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48-01-00be-pdt-eht-sig-crc-reference.doc" TargetMode="External"/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17-02-00be-cc36-cr-on-eht-phy-introduction-part-3.docx" TargetMode="External"/><Relationship Id="rId2" Type="http://schemas.openxmlformats.org/officeDocument/2006/relationships/hyperlink" Target="https://mentor.ieee.org/802.11/dcn/21/11-21-1213-02-00be-d1-0-cr-for-section-36-3-19-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69-00-00be-cr-on-36-3-12-8-3-part3.doc" TargetMode="External"/><Relationship Id="rId5" Type="http://schemas.openxmlformats.org/officeDocument/2006/relationships/hyperlink" Target="https://mentor.ieee.org/802.11/dcn/21/11-21-1268-00-00be-cr-on-36-3-12-8-3-part2.doc" TargetMode="External"/><Relationship Id="rId4" Type="http://schemas.openxmlformats.org/officeDocument/2006/relationships/hyperlink" Target="https://mentor.ieee.org/802.11/dcn/21/11-21-1232-01-00be-cc36-cr-for-cid-6940.docx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6-01-00be-cc36-cr-for-coding.docx" TargetMode="External"/><Relationship Id="rId2" Type="http://schemas.openxmlformats.org/officeDocument/2006/relationships/hyperlink" Target="https://mentor.ieee.org/802.11/dcn/21/11-21-1265-01-00be-cc36-cr-for-mathematical-description-of-signals.docx" TargetMode="Externa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4-05-00be-cc36-resolution-for-miscellaneous-cids-in-clause-9.docx" TargetMode="External"/><Relationship Id="rId2" Type="http://schemas.openxmlformats.org/officeDocument/2006/relationships/hyperlink" Target="https://mentor.ieee.org/802.11/dcn/21/11-21-1285-02-00be-cc36-security-comment-resolution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329-02-00be-cc36-error-recovery-of-nstr-mld.docx" TargetMode="Externa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6-01-00be-cr-trigger-frame-user-info-9-3-1-22-1-2.docx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46-03-00be-cc36-comment-resolution-on-u-sig-part-2.docx" TargetMode="External"/><Relationship Id="rId2" Type="http://schemas.openxmlformats.org/officeDocument/2006/relationships/hyperlink" Target="https://mentor.ieee.org/802.11/dcn/21/11-21-1146-04-00be-cc36-comment-resolution-on-u-sig-part-2.docx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82-02-00be-cr-trigger-frame-ra-ru.docx" TargetMode="External"/><Relationship Id="rId2" Type="http://schemas.openxmlformats.org/officeDocument/2006/relationships/hyperlink" Target="https://mentor.ieee.org/802.11/dcn/21/11-21-1301-01-00be-cc36-cr-for-cid-4584.docx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67-01-00be-cc36-cr-for-packet-extension.docx" TargetMode="External"/><Relationship Id="rId2" Type="http://schemas.openxmlformats.org/officeDocument/2006/relationships/hyperlink" Target="https://mentor.ieee.org/802.11/dcn/21/11-21-1266-03-00be-cc36-cr-for-coding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49-06-00be-cc36-cr-for-eht-om-part-ii.docx" TargetMode="External"/><Relationship Id="rId2" Type="http://schemas.openxmlformats.org/officeDocument/2006/relationships/hyperlink" Target="https://mentor.ieee.org/802.11/dcn/21/11-21-1360-02-00be-cc-36-cr-for-35-3-11-and-35-3-1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25-03-00be-cc-36-cr-for-4-5-3.docx" TargetMode="External"/><Relationship Id="rId5" Type="http://schemas.openxmlformats.org/officeDocument/2006/relationships/hyperlink" Target="https://mentor.ieee.org/802.11/dcn/21/11-21-1401-00-00be-resolution-for-cids-related-to-status-code-field.docx" TargetMode="External"/><Relationship Id="rId4" Type="http://schemas.openxmlformats.org/officeDocument/2006/relationships/hyperlink" Target="https://mentor.ieee.org/802.11/dcn/21/11-21-1421-01-00be-cc36-cr-for-cid-6729.docx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39-03-00be-cc36-cr-for-35-3-15-7.docx" TargetMode="External"/><Relationship Id="rId2" Type="http://schemas.openxmlformats.org/officeDocument/2006/relationships/hyperlink" Target="https://mentor.ieee.org/802.11/dcn/21/11-21-1275-05-00be-cc36-cr-for-d1-0-proxy-arp-cid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426-05-00be-cc-36-cr-for-35-3-5-1-and-35-3-5-3.docx" TargetMode="Externa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88-01-00be-cr-trigger-frame-eht-user-info-field-9-3-1-22-1-2-2.docx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02-02-00be-cc36-cr-for-ru-allocation-and-l-length-in-txvector-and-rxvector.docx" TargetMode="External"/><Relationship Id="rId2" Type="http://schemas.openxmlformats.org/officeDocument/2006/relationships/hyperlink" Target="https://mentor.ieee.org/802.11/dcn/21/11-21-1229-03-00be-cr-phy-txblock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5-00-00be-eht-sig-cr-on-p802-11be-d1-0-36-3-12-8-2.doc" TargetMode="External"/><Relationship Id="rId5" Type="http://schemas.openxmlformats.org/officeDocument/2006/relationships/hyperlink" Target="https://mentor.ieee.org/802.11/dcn/21/11-21-1368-01-00be-cc36-cr-on-36-3-12-7-2-u-sig-content-part-4.docx" TargetMode="External"/><Relationship Id="rId4" Type="http://schemas.openxmlformats.org/officeDocument/2006/relationships/hyperlink" Target="https://mentor.ieee.org/802.11/dcn/21/11-21-1369-00-00be-cc36-cr-on-cid-5473.docx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382-00-00be-cc36-cr-for-36-3-2.docx" TargetMode="External"/><Relationship Id="rId2" Type="http://schemas.openxmlformats.org/officeDocument/2006/relationships/hyperlink" Target="https://mentor.ieee.org/802.11/dcn/21/11-21-1386-01-00be-eht-sig-cr-on-p802-11be-d1-0-36-3-12-8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384-03-00be-cc36-cr-for-3-2-definitions.docx" TargetMode="External"/><Relationship Id="rId5" Type="http://schemas.openxmlformats.org/officeDocument/2006/relationships/hyperlink" Target="https://mentor.ieee.org/802.11/dcn/21/11-21-1387-04-00be-eht-sig-cr-on-p802-11be-d1-0-cid5485.doc" TargetMode="External"/><Relationship Id="rId4" Type="http://schemas.openxmlformats.org/officeDocument/2006/relationships/hyperlink" Target="https://mentor.ieee.org/802.11/dcn/21/11-21-1728-00-00be-eht-sig-cr-d1-0-36-3-12-8-2-follow-up.doc" TargetMode="External"/></Relationships>
</file>

<file path=ppt/slides/_rels/slide1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38-02-00be-cc36-cr-for-cid-4653.docx" TargetMode="External"/><Relationship Id="rId7" Type="http://schemas.openxmlformats.org/officeDocument/2006/relationships/hyperlink" Target="https://mentor.ieee.org/802.11/dcn/21/11-21-1473-02-00be-cc36-cr-on-cid-6998.docx" TargetMode="External"/><Relationship Id="rId2" Type="http://schemas.openxmlformats.org/officeDocument/2006/relationships/hyperlink" Target="https://mentor.ieee.org/802.11/dcn/21/11-21-1408-01-00be-cc36-cr-for-cid-4626-and-465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463-01-00be-cr-for-clause-9-4-1-67b.docx" TargetMode="External"/><Relationship Id="rId5" Type="http://schemas.openxmlformats.org/officeDocument/2006/relationships/hyperlink" Target="https://mentor.ieee.org/802.11/dcn/21/11-21-1442-01-00be-cr-to-36-5-parameters-for-eht-mcss.docx" TargetMode="External"/><Relationship Id="rId4" Type="http://schemas.openxmlformats.org/officeDocument/2006/relationships/hyperlink" Target="https://mentor.ieee.org/802.11/dcn/21/11-21-1441-01-00be-cr-to-36-2-5-effect-of-ch-bandwidth-parameter-on-ppdu-format.docx" TargetMode="Externa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36-03-00be-sept-nov-tgbe-teleconference-minutes.docx" TargetMode="External"/><Relationship Id="rId2" Type="http://schemas.openxmlformats.org/officeDocument/2006/relationships/hyperlink" Target="https://mentor.ieee.org/802.11/dcn/21/11-21-1558-01-00be-tgbe-sept-2021-meeting-minutes.docx" TargetMode="External"/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91-01-00be-cr-for-section-36-3-11-12-on-p802-11be-d1-0-part-2.doc" TargetMode="External"/><Relationship Id="rId2" Type="http://schemas.openxmlformats.org/officeDocument/2006/relationships/hyperlink" Target="https://mentor.ieee.org/802.11/dcn/21/11-21-1490-03-00be-cr-to-36-3-8-eht-mcss-and-36-3-9-eht-sig-mcs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70-02-00be-cr-for-section-36-3-11-12-on-p802-11be-d1-0-part-1.doc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6-01-00be-cr-for-txop-termination-of-nstr-mld.docx" TargetMode="External"/><Relationship Id="rId7" Type="http://schemas.openxmlformats.org/officeDocument/2006/relationships/hyperlink" Target="https://mentor.ieee.org/802.11/dcn/21/11-21-1443-03-00be-cc36-cr-for-retrieving-critical-update.docx" TargetMode="External"/><Relationship Id="rId2" Type="http://schemas.openxmlformats.org/officeDocument/2006/relationships/hyperlink" Target="https://mentor.ieee.org/802.11/dcn/21/11-21-1451-00-00be-cc36-cr-for-cids-8220-8221-and-400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252-00-00be-cc36-cr-for-cid-4273-and-5139.docx" TargetMode="External"/><Relationship Id="rId5" Type="http://schemas.openxmlformats.org/officeDocument/2006/relationships/hyperlink" Target="https://mentor.ieee.org/802.11/dcn/21/11-21-1251-01-00be-cc36-cr-for-9-2-4-frame-fields.docx" TargetMode="External"/><Relationship Id="rId4" Type="http://schemas.openxmlformats.org/officeDocument/2006/relationships/hyperlink" Target="https://mentor.ieee.org/802.11/dcn/21/11-21-1251-00-00be-cc36-cr-for-9-2-4-frame-fields.docx" TargetMode="Externa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44-01-00be-cr-for-intra-bss-and-inter-bss-classification.docx" TargetMode="External"/><Relationship Id="rId2" Type="http://schemas.openxmlformats.org/officeDocument/2006/relationships/hyperlink" Target="https://mentor.ieee.org/802.11/dcn/21/11-21-1224-10-00be-cc-36-cr-for-restricted-twt-setu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09-00-00be-cr-for-cid-4924-5186-5190-6041-6042.doc" TargetMode="External"/><Relationship Id="rId5" Type="http://schemas.openxmlformats.org/officeDocument/2006/relationships/hyperlink" Target="https://mentor.ieee.org/802.11/dcn/21/11-21-1587-02-00be-cc36-cr-for-listen-interval.docx" TargetMode="External"/><Relationship Id="rId4" Type="http://schemas.openxmlformats.org/officeDocument/2006/relationships/hyperlink" Target="https://mentor.ieee.org/802.11/dcn/21/11-21-1300-01-00be-cc36-cr-for-str-operation.docx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86-03-00be-cc36-for-intra-ppdu-power-save.docx" TargetMode="External"/><Relationship Id="rId2" Type="http://schemas.openxmlformats.org/officeDocument/2006/relationships/hyperlink" Target="https://mentor.ieee.org/802.11/dcn/21/11-21-1557-06-00be-cc36-resolution-for-cids-for-35-3-9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83-05-00be-cc34-cr-emlsr-part1.docx" TargetMode="External"/><Relationship Id="rId5" Type="http://schemas.openxmlformats.org/officeDocument/2006/relationships/hyperlink" Target="https://mentor.ieee.org/802.11/dcn/21/11-21-1657-01-00be-tgbe-cc36-misc-comment-resolutions.docx" TargetMode="External"/><Relationship Id="rId4" Type="http://schemas.openxmlformats.org/officeDocument/2006/relationships/hyperlink" Target="https://mentor.ieee.org/802.11/dcn/21/11-21-1610-01-00be-srs-control-crs.docx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2-01-00be-cr-for-cid-8061-and-6483.docx" TargetMode="External"/><Relationship Id="rId2" Type="http://schemas.openxmlformats.org/officeDocument/2006/relationships/hyperlink" Target="https://mentor.ieee.org/802.11/dcn/21/11-21-1659-02-00be-cc36-resolution-for-cid-400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703-01-00be-cr-for-cids-related-to-emlsr-in-clause-9.docx" TargetMode="External"/><Relationship Id="rId4" Type="http://schemas.openxmlformats.org/officeDocument/2006/relationships/hyperlink" Target="https://mentor.ieee.org/802.11/dcn/21/11-21-1702-02-00be-cr-for-cids-related-to-emlsr.docx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46-01-00be-cr-trigger-frame-special-user-info-field.docx" TargetMode="External"/><Relationship Id="rId2" Type="http://schemas.openxmlformats.org/officeDocument/2006/relationships/hyperlink" Target="https://mentor.ieee.org/802.11/dcn/21/11-21-1592-01-00be-cr-trigger-frame-padding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615-02-00be-cr-trigger-frame-subtypes.docx" TargetMode="Externa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13-01-00be-pdt-reference-for-sr.docx" TargetMode="External"/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12-01-00be-d1-0-cr-for-section-36-3-9-3.docx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417-01-00be-cr-for-amediumsyncthreshold.docx" TargetMode="External"/><Relationship Id="rId2" Type="http://schemas.openxmlformats.org/officeDocument/2006/relationships/hyperlink" Target="https://mentor.ieee.org/802.11/dcn/21/11-21-1561-01-00be-cc36-cr-for-cid-6630.docx" TargetMode="External"/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68-01-00be-cid-4598.docx" TargetMode="External"/><Relationship Id="rId7" Type="http://schemas.openxmlformats.org/officeDocument/2006/relationships/hyperlink" Target="https://mentor.ieee.org/802.11/dcn/21/11-21-1667-03-00be-cc36-cr-for-eht-ppdu-type.docx" TargetMode="External"/><Relationship Id="rId2" Type="http://schemas.openxmlformats.org/officeDocument/2006/relationships/hyperlink" Target="https://mentor.ieee.org/802.11/dcn/21/11-21-1473-03-00be-cc36-cr-on-cid-6998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37-02-00be-cr-for-36-3-13-7.docx" TargetMode="External"/><Relationship Id="rId5" Type="http://schemas.openxmlformats.org/officeDocument/2006/relationships/hyperlink" Target="https://mentor.ieee.org/802.11/dcn/21/11-21-1520-03-00be-cr-for-b-4-36a-2.docx" TargetMode="External"/><Relationship Id="rId4" Type="http://schemas.openxmlformats.org/officeDocument/2006/relationships/hyperlink" Target="https://mentor.ieee.org/802.11/dcn/21/11-21-1515-04-00be-segment-deparser-cr-on-p802-11be-d1-0.doc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79-05-00be-cc36-cr-on-clause-9-4-2-295c.docx" TargetMode="External"/><Relationship Id="rId2" Type="http://schemas.openxmlformats.org/officeDocument/2006/relationships/hyperlink" Target="https://mentor.ieee.org/802.11/dcn/21/11-21-1615-02-00be-cr-trigger-frame-subtyp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238-04-00be-cc36-resolution-for-clause-35-11-2-2.docx" TargetMode="External"/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407-03-00be-cc36-cr-for-tspec-element.docx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04-02-00be-cc36-resolution-for-cids-related-to-nsep-3-1-3-4-c-3.docx" TargetMode="External"/><Relationship Id="rId2" Type="http://schemas.openxmlformats.org/officeDocument/2006/relationships/hyperlink" Target="https://mentor.ieee.org/802.11/dcn/21/11-21-1562-06-00be-cc36-resolution-for-cids-for-35-3-9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657-03-00be-tgbe-cc36-misc-comment-resolutions.docx" TargetMode="External"/><Relationship Id="rId5" Type="http://schemas.openxmlformats.org/officeDocument/2006/relationships/hyperlink" Target="https://mentor.ieee.org/802.11/dcn/21/11-21-1176-09-00be-cc36-resolution-for-cids-related-to-ml-advertisement-part-2.docx" TargetMode="External"/><Relationship Id="rId4" Type="http://schemas.openxmlformats.org/officeDocument/2006/relationships/hyperlink" Target="https://mentor.ieee.org/802.11/dcn/21/11-21-1714-03-00be-cc36-cr-for-traffic-indication-in-multiple-bssid-set.docx" TargetMode="Externa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86-01-00be-cc36-resolution-for-cids-in-clause-35-3-4-3.docx" TargetMode="External"/><Relationship Id="rId2" Type="http://schemas.openxmlformats.org/officeDocument/2006/relationships/hyperlink" Target="https://mentor.ieee.org/802.11/dcn/21/11-21-1710-03-00be-cc36-resolution-for-cids-for-9-4-2.docx" TargetMode="External"/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513-01-00be-resolution-for-cid-5421.doc" TargetMode="External"/><Relationship Id="rId2" Type="http://schemas.openxmlformats.org/officeDocument/2006/relationships/hyperlink" Target="https://mentor.ieee.org/802.11/dcn/21/11-21-1614-01-00be-cr-for-36-3-13-5-segment-pars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578-01-00be-cc36-cr-on-annex-z-320mhz-example.doc" TargetMode="External"/><Relationship Id="rId5" Type="http://schemas.openxmlformats.org/officeDocument/2006/relationships/hyperlink" Target="https://mentor.ieee.org/802.11/dcn/21/11-21-1712-01-00be-cr-for-cc36-mu-mimo.docx" TargetMode="External"/><Relationship Id="rId4" Type="http://schemas.openxmlformats.org/officeDocument/2006/relationships/hyperlink" Target="https://mentor.ieee.org/802.11/dcn/21/11-21-1677-01-00be-cr-for-cids-on-36-3-2-1.docx" TargetMode="External"/></Relationships>
</file>

<file path=ppt/slides/_rels/slide16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94-01-00be-d1-0-comment-resolution-for-ofdm-modulation.docx" TargetMode="External"/><Relationship Id="rId2" Type="http://schemas.openxmlformats.org/officeDocument/2006/relationships/hyperlink" Target="https://mentor.ieee.org/802.11/dcn/21/11-21-1693-01-00be-d1-0-comment-resolution-for-non-ht-duplicate-transmiss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25-00-00be-cc36-cr-for-eht-service-field.docx" TargetMode="External"/><Relationship Id="rId5" Type="http://schemas.openxmlformats.org/officeDocument/2006/relationships/hyperlink" Target="https://mentor.ieee.org/802.11/dcn/21/11-21-1733-01-00be-cc36-cr-on-ppdu-encoding-process-part-2.docx" TargetMode="External"/><Relationship Id="rId4" Type="http://schemas.openxmlformats.org/officeDocument/2006/relationships/hyperlink" Target="https://mentor.ieee.org/802.11/dcn/21/11-21-1696-01-00be-cc36-cr-for-cid-4665-and-6902.docx" TargetMode="Externa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726-00-00be-cc36-cr-for-the-eht-phy-data-scrambler-and-descrambler.docx" TargetMode="External"/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0-02-00be-cr-for-par-throughput-verification.pptx" TargetMode="External"/><Relationship Id="rId2" Type="http://schemas.openxmlformats.org/officeDocument/2006/relationships/hyperlink" Target="https://mentor.ieee.org/802.11/dcn/21/11-21-1925-00-00be-cc36-cr-for-cids-5559-5560-556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933-00-00be-part-of-supported-eht-mcs-and-nss-set-field-cr-on-d1-0.do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018-26-00be-ieee-802-11be-cc36-comments.xlsx" TargetMode="External"/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698-02-00be-cc36-cr-for-r-twt-quieting-rules.docx" TargetMode="External"/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52-02-00be-nov-jan-tgbe-teleconference-minutes.docx" TargetMode="External"/><Relationship Id="rId2" Type="http://schemas.openxmlformats.org/officeDocument/2006/relationships/hyperlink" Target="https://mentor.ieee.org/802.11/dcn/21/11-21-1888-01-00be-tgbe-nov-2021-meeting-minutes.docx" TargetMode="External"/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59-00-00be-cc36-cr-eht-sig-misc.doc" TargetMode="External"/><Relationship Id="rId2" Type="http://schemas.openxmlformats.org/officeDocument/2006/relationships/hyperlink" Target="https://mentor.ieee.org/802.11/dcn/21/11-21-1538-03-00be-cid-4630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740-01-00be-cc36-cr-for-cid-7019-and-7378.docx" TargetMode="External"/><Relationship Id="rId5" Type="http://schemas.openxmlformats.org/officeDocument/2006/relationships/hyperlink" Target="https://mentor.ieee.org/802.11/dcn/21/11-21-1760-00-00be-36-1-1-introduction-to-the-eht-phy-cr-on-d1-0.doc" TargetMode="External"/><Relationship Id="rId4" Type="http://schemas.openxmlformats.org/officeDocument/2006/relationships/hyperlink" Target="https://mentor.ieee.org/802.11/dcn/21/11-21-1763-00-00be-36-2-3-trigvector-parameters-cr-d1-0.docx" TargetMode="External"/></Relationships>
</file>

<file path=ppt/slides/_rels/slide17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600-02-00be-cr-for-clause-36-3-2-2-subcarriers-and-resource-allocation-for-multiple-rus-part-1.doc" TargetMode="External"/><Relationship Id="rId2" Type="http://schemas.openxmlformats.org/officeDocument/2006/relationships/hyperlink" Target="https://mentor.ieee.org/802.11/dcn/21/11-21-1777-00-00be-cc36-cr-on-36-3-20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1-00be-cc36-crs-on-timing-related-parameters.docx" TargetMode="External"/><Relationship Id="rId5" Type="http://schemas.openxmlformats.org/officeDocument/2006/relationships/hyperlink" Target="https://mentor.ieee.org/802.11/dcn/21/11-21-1781-00-00be-updated-resolution-for-cid-7104.docx" TargetMode="External"/><Relationship Id="rId4" Type="http://schemas.openxmlformats.org/officeDocument/2006/relationships/hyperlink" Target="https://mentor.ieee.org/802.11/dcn/21/11-21-1762-02-00be-d1-0-crs-on-36-2-4-phy-config-vector-parameters.docx" TargetMode="External"/></Relationships>
</file>

<file path=ppt/slides/_rels/slide1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03-01-00be-cids-4558-and-4562.docx" TargetMode="External"/><Relationship Id="rId2" Type="http://schemas.openxmlformats.org/officeDocument/2006/relationships/hyperlink" Target="https://mentor.ieee.org/802.11/dcn/21/11-21-1912-01-00be-cr-for-section-36-3-11-12-on-p802-11be-d1-3-part-3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3-02-00be-cc36-crs-on-timing-related-parameters.docx" TargetMode="External"/><Relationship Id="rId5" Type="http://schemas.openxmlformats.org/officeDocument/2006/relationships/hyperlink" Target="https://mentor.ieee.org/802.11/dcn/21/11-21-1947-00-00be-cc36-cr-for-spatial-reuse-and-beamformed-in-txvector-and-rxvector.docx" TargetMode="External"/><Relationship Id="rId4" Type="http://schemas.openxmlformats.org/officeDocument/2006/relationships/hyperlink" Target="https://mentor.ieee.org/802.11/dcn/21/11-21-1922-00-00be-cc36-comment-resolutions-for-4-cids.docx" TargetMode="External"/></Relationships>
</file>

<file path=ppt/slides/_rels/slide1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03-02-00be-cc36-crs-on-cca-sensitivity.docx" TargetMode="External"/><Relationship Id="rId2" Type="http://schemas.openxmlformats.org/officeDocument/2006/relationships/hyperlink" Target="https://mentor.ieee.org/802.11/dcn/22/11-22-0001-02-00be-proposed-resolution-for-tgbe-cc36-comments-on-clause-36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2/11-22-0022-00-00be-cr-for-cid-4993.docx" TargetMode="External"/><Relationship Id="rId5" Type="http://schemas.openxmlformats.org/officeDocument/2006/relationships/hyperlink" Target="https://mentor.ieee.org/802.11/dcn/21/11-21-2021-01-00be-more-mac-phy-layering-issues.docx" TargetMode="External"/><Relationship Id="rId4" Type="http://schemas.openxmlformats.org/officeDocument/2006/relationships/hyperlink" Target="https://mentor.ieee.org/802.11/dcn/21/11-21-1893-04-00be-cc36-crs-on-timing-related-parameters.docx" TargetMode="External"/></Relationships>
</file>

<file path=ppt/slides/_rels/slide17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710-05-00be-cc36-resolution-for-cids-for-9-4-2.docx" TargetMode="External"/><Relationship Id="rId2" Type="http://schemas.openxmlformats.org/officeDocument/2006/relationships/hyperlink" Target="https://mentor.ieee.org/802.11/dcn/21/11-21-1713-01-00be-cc36-cr-for-ml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34-13-00be-cr-ml-reconfiguration.docx" TargetMode="External"/><Relationship Id="rId5" Type="http://schemas.openxmlformats.org/officeDocument/2006/relationships/hyperlink" Target="https://mentor.ieee.org/802.11/dcn/21/11-21-1907-02-00be-cc36-cr-for-nsep-clause-35-11.docx" TargetMode="External"/><Relationship Id="rId4" Type="http://schemas.openxmlformats.org/officeDocument/2006/relationships/hyperlink" Target="https://mentor.ieee.org/802.11/dcn/21/11-21-1254-04-00be-cc36-cr-on-btm.doc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8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1-00be-cr-for-11-3.docx" TargetMode="External"/><Relationship Id="rId2" Type="http://schemas.openxmlformats.org/officeDocument/2006/relationships/hyperlink" Target="https://mentor.ieee.org/802.11/dcn/21/11-21-1731-04-00be-cr-for-35-2-1-3-remaining-part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894-01-00be-cr-for-cids-on-tid-to-link-mapping.docx" TargetMode="External"/><Relationship Id="rId5" Type="http://schemas.openxmlformats.org/officeDocument/2006/relationships/hyperlink" Target="https://mentor.ieee.org/802.11/dcn/21/11-21-0287-09-00be-cc34-cr-emlsr-part2.docx" TargetMode="External"/><Relationship Id="rId4" Type="http://schemas.openxmlformats.org/officeDocument/2006/relationships/hyperlink" Target="https://mentor.ieee.org/802.11/dcn/21/11-21-1898-07-00be-cc36-resolution-to-cids-for-35-3-6-1-1.docx" TargetMode="External"/></Relationships>
</file>

<file path=ppt/slides/_rels/slide18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78-02-00be-cr-for-11-3.docx" TargetMode="External"/><Relationship Id="rId2" Type="http://schemas.openxmlformats.org/officeDocument/2006/relationships/hyperlink" Target="https://mentor.ieee.org/802.11/dcn/21/11-21-1990-01-00be-simulation-evaluation-of-restricted-twt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894-02-00be-cr-for-cids-on-tid-to-link-mapping.docx" TargetMode="External"/><Relationship Id="rId4" Type="http://schemas.openxmlformats.org/officeDocument/2006/relationships/hyperlink" Target="https://mentor.ieee.org/802.11/dcn/21/11-21-1511-03-00be-cr-on-mscs-scs-clarifications.docx" TargetMode="External"/></Relationships>
</file>

<file path=ppt/slides/_rels/slide18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42-02-00be-cc36-cr-for-14-cids-in-clause-35-5-2.docx" TargetMode="External"/><Relationship Id="rId2" Type="http://schemas.openxmlformats.org/officeDocument/2006/relationships/hyperlink" Target="https://mentor.ieee.org/802.11/dcn/21/11-21-1700-01-00be-cr-punctur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2013-00-00be-cr-for-35-5-3-part2.docx" TargetMode="External"/><Relationship Id="rId4" Type="http://schemas.openxmlformats.org/officeDocument/2006/relationships/hyperlink" Target="https://mentor.ieee.org/802.11/dcn/21/11-21-2038-00-00be-proposed-resolution-for-tgbe-cc36-comments-on-clause-3.docx" TargetMode="External"/></Relationships>
</file>

<file path=ppt/slides/_rels/slide18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87-01-00be-annex-z-example-for-small-rus-mrus.docx" TargetMode="External"/><Relationship Id="rId2" Type="http://schemas.openxmlformats.org/officeDocument/2006/relationships/hyperlink" Target="https://mentor.ieee.org/802.11/dcn/21/11-21-1583-02-00be-proposed-draft-text-additional-changes-to-sounding-fb.docx" TargetMode="External"/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29-04-00be-cc36-cr-for-some-cids-for-35-7-4-1-rtwt-channel-access.docx" TargetMode="External"/><Relationship Id="rId2" Type="http://schemas.openxmlformats.org/officeDocument/2006/relationships/hyperlink" Target="https://mentor.ieee.org/802.11/dcn/21/11-21-1918-02-00be-resolution-to-cc36-cid-430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911-02-00be-cc36-cr-realted-to-nsep-qmf.docx" TargetMode="External"/><Relationship Id="rId4" Type="http://schemas.openxmlformats.org/officeDocument/2006/relationships/hyperlink" Target="https://mentor.ieee.org/802.11/dcn/21/11-21-1930-02-00be-cc36-cr-for-some-cids-for-35-7-4-2-rtwt-quiet-interval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Rajat Pushkarna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Lei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25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51101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231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4639, 4955, 4956, 5020, 5021, 5097, 6094, 6148, 6149, 6444, 6816, 6817, 6837, 7257, 7258, 7259, 7260, 7261, 7262, 7315, 7743, 8142 in </a:t>
            </a:r>
            <a:r>
              <a:rPr lang="en-US" sz="1200" b="0" dirty="0">
                <a:hlinkClick r:id="rId2"/>
              </a:rPr>
              <a:t>1159r3</a:t>
            </a:r>
            <a:r>
              <a:rPr lang="en-US" sz="1200" b="0" dirty="0"/>
              <a:t> </a:t>
            </a:r>
            <a:r>
              <a:rPr lang="en-US" sz="1200" b="0" i="1" dirty="0"/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5406, 7157 in </a:t>
            </a:r>
            <a:r>
              <a:rPr lang="en-US" sz="1200" b="0" dirty="0">
                <a:hlinkClick r:id="rId3"/>
              </a:rPr>
              <a:t>1093r2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4500, 4623 in </a:t>
            </a:r>
            <a:r>
              <a:rPr lang="en-US" sz="1200" b="0" dirty="0">
                <a:hlinkClick r:id="rId4"/>
              </a:rPr>
              <a:t>1094r0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5483, 4952 in </a:t>
            </a:r>
            <a:r>
              <a:rPr lang="en-US" sz="1200" b="0" dirty="0">
                <a:hlinkClick r:id="rId5"/>
              </a:rPr>
              <a:t>1182r0</a:t>
            </a:r>
            <a:r>
              <a:rPr lang="en-US" sz="1200" b="0" i="1" dirty="0"/>
              <a:t> 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4951, 5423, 5424, 5425, 5426, 5427, 5482, 7003, 7221, 7222, 7223, 7224, 7225, 7226, 8122, 8123, 8124, 8125 in </a:t>
            </a:r>
            <a:r>
              <a:rPr lang="en-US" sz="1200" b="0" dirty="0">
                <a:hlinkClick r:id="rId6"/>
              </a:rPr>
              <a:t>1150r1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Xiaogang Chen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899352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232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6440, 6441, 4671, 4857, 4858, 5422, 5480, 8119, 8120 in </a:t>
            </a:r>
            <a:r>
              <a:rPr lang="en-US" sz="1200" b="0" dirty="0">
                <a:hlinkClick r:id="rId2"/>
              </a:rPr>
              <a:t>1149r0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6142, 6143, 7255 in </a:t>
            </a:r>
            <a:r>
              <a:rPr lang="en-US" sz="1200" b="0" dirty="0">
                <a:hlinkClick r:id="rId3"/>
              </a:rPr>
              <a:t>1170r2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28755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233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5070, 7452, 6228 in </a:t>
            </a:r>
            <a:r>
              <a:rPr lang="en-US" sz="1200" b="0" dirty="0">
                <a:hlinkClick r:id="rId2"/>
              </a:rPr>
              <a:t>1211r4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4014 in </a:t>
            </a:r>
            <a:r>
              <a:rPr lang="en-US" sz="1200" b="0" dirty="0">
                <a:hlinkClick r:id="rId3"/>
              </a:rPr>
              <a:t>1206r4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4132, 5285, 6480, 6162, 7518, 6163, 6164, 5151, 6482, 7519, 7520, 7521, 6481, 4133, 5579, 7549, 7550, 5587, 5868, 5859, 7548, 4299, 4007, 4153, 5592, 6663, 6239, 7355, 5593, 7525, 4820, 5595, 7055, 7709 in </a:t>
            </a:r>
            <a:r>
              <a:rPr lang="en-US" sz="1200" b="0" dirty="0">
                <a:hlinkClick r:id="rId4"/>
              </a:rPr>
              <a:t>1197r2</a:t>
            </a:r>
            <a:r>
              <a:rPr lang="en-US" sz="1200" b="0" dirty="0"/>
              <a:t> </a:t>
            </a:r>
            <a:r>
              <a:rPr lang="en-US" sz="1200" b="0" i="1" dirty="0"/>
              <a:t>[34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4116, 4076, 5764, 6312, 4403, 8248, 6856, 6857, 6983, 6313, 7342, 6137, 7343, 7630, 7728, 4404, 6858, 4830, 7623, 7624, 7625, 7626, 4831, 6959, 6314, 8206, 5304, 6769, 4931, 6770, </a:t>
            </a:r>
            <a:r>
              <a:rPr lang="en-US" sz="1200" b="0" strike="sngStrike" dirty="0">
                <a:solidFill>
                  <a:srgbClr val="FF0000"/>
                </a:solidFill>
              </a:rPr>
              <a:t>7627, 7856</a:t>
            </a:r>
            <a:r>
              <a:rPr lang="en-US" sz="1200" b="0" dirty="0"/>
              <a:t>, 7628, 4474 in </a:t>
            </a:r>
            <a:r>
              <a:rPr lang="en-US" sz="1200" b="0" dirty="0">
                <a:hlinkClick r:id="rId5"/>
              </a:rPr>
              <a:t>1203r1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/>
              <a:t>7627, 7856 in </a:t>
            </a:r>
            <a:r>
              <a:rPr lang="en-US" sz="1200" b="0" u="sng" dirty="0">
                <a:hlinkClick r:id="rId6"/>
              </a:rPr>
              <a:t>1203r2</a:t>
            </a:r>
            <a:r>
              <a:rPr lang="en-US" sz="1200" b="0" u="sng" dirty="0"/>
              <a:t> </a:t>
            </a:r>
            <a:r>
              <a:rPr lang="en-US" sz="1200" b="0" i="1" u="sng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John Wullert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90911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234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4146, 8262, 4148, 5083, 5084, 6005, 5787 in </a:t>
            </a:r>
            <a:r>
              <a:rPr lang="en-US" sz="1200" b="0" dirty="0">
                <a:hlinkClick r:id="rId2"/>
              </a:rPr>
              <a:t>1105r5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6838, 6839, 6840, 6841, 6842, 6843, 6844, 6845, 6846, 6847, 6848, 6849, 6850, 6851, 7923, 7924, 8364, 8365, 8366, 8367, 8368 in </a:t>
            </a:r>
            <a:r>
              <a:rPr lang="en-US" sz="1200" b="0" dirty="0">
                <a:hlinkClick r:id="rId3"/>
              </a:rPr>
              <a:t>1281r1</a:t>
            </a:r>
            <a:r>
              <a:rPr lang="en-US" sz="1200" b="0" dirty="0"/>
              <a:t> </a:t>
            </a:r>
            <a:r>
              <a:rPr lang="en-US" sz="1200" b="0" i="1" dirty="0"/>
              <a:t>[21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6078, 7444 in </a:t>
            </a:r>
            <a:r>
              <a:rPr lang="en-US" sz="1200" b="0" dirty="0">
                <a:hlinkClick r:id="rId4"/>
              </a:rPr>
              <a:t>1289r0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Po-Kai Huang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56093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235 (CAD CR)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 of CC37 listed below: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6, 26, 27, 35, 38, 39, 51, 52, 53, 10, 11, 12, 13, 14, 15,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16, 17, 18, 5, 19, 20, 21, 28, 31, 54, 55, 56, 29, 32, 34,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36, 37, 41, 42, 43, 44, 45, 47, 48, 49, 50, 1, 2, 3, 4,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7, 8, 9, 22, 23, 24, 25, 30, 33, 40, 46, 57 in </a:t>
            </a:r>
            <a:r>
              <a:rPr lang="en-US" sz="1200" b="0" dirty="0">
                <a:hlinkClick r:id="rId2"/>
              </a:rPr>
              <a:t>1059r1</a:t>
            </a:r>
            <a:r>
              <a:rPr lang="en-US" sz="1200" b="0" dirty="0"/>
              <a:t> </a:t>
            </a:r>
            <a:r>
              <a:rPr lang="en-US" sz="1200" b="0" i="1" dirty="0"/>
              <a:t>[57 CIDs]</a:t>
            </a:r>
          </a:p>
          <a:p>
            <a:pPr marL="0" indent="0"/>
            <a:endParaRPr lang="en-US" sz="1400" b="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Sigurd Schelstraete			Second: Mike Montemurro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699454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413091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July Electronic: 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https://mentor.ieee.org/802.11/dcn/21/11-21-1226-</a:t>
            </a:r>
            <a:r>
              <a:rPr lang="en-US" sz="18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</a:t>
            </a:r>
            <a:r>
              <a:rPr lang="en-US" sz="18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-00be-tgbe-july-2021-meeting-minutes.docx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July-Sept.: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https://mentor.ieee.org/802.11/dcn/21/11-21-1284-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05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-00be-july-sept-tgbe-teleconference-minutes.docx</a:t>
            </a: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00698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4537, 5525, 5526, 5566, 5873, 6791, 6792, 6793, 7158, 7159, 7160, 7161, 7162, 7163, 7164, 7165 in </a:t>
            </a:r>
            <a:r>
              <a:rPr lang="en-US" sz="1200" b="0" dirty="0">
                <a:hlinkClick r:id="rId2"/>
              </a:rPr>
              <a:t>1095r1</a:t>
            </a:r>
            <a:r>
              <a:rPr lang="en-US" sz="1200" b="0" dirty="0"/>
              <a:t> </a:t>
            </a:r>
            <a:r>
              <a:rPr lang="en-US" sz="1200" b="0" i="1" dirty="0"/>
              <a:t>[16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4786, 4787, 4788, 4912, 5407, 7256, 7480 in </a:t>
            </a:r>
            <a:r>
              <a:rPr lang="en-US" sz="1200" b="0" dirty="0">
                <a:hlinkClick r:id="rId3"/>
              </a:rPr>
              <a:t>1077r1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7906, 7995 in </a:t>
            </a:r>
            <a:r>
              <a:rPr lang="en-US" sz="1200" b="0" dirty="0">
                <a:hlinkClick r:id="rId4"/>
              </a:rPr>
              <a:t>1219r0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4614, 5432, 6818, 7269, 7316 in </a:t>
            </a:r>
            <a:r>
              <a:rPr lang="en-US" sz="1200" b="0" dirty="0">
                <a:hlinkClick r:id="rId5"/>
              </a:rPr>
              <a:t>1216r1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4553, 4544, 6095 in </a:t>
            </a:r>
            <a:r>
              <a:rPr lang="en-US" sz="1200" b="0" dirty="0">
                <a:hlinkClick r:id="rId6"/>
              </a:rPr>
              <a:t>1212r1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  <a:endParaRPr lang="en-US" sz="1200" b="0" dirty="0"/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86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4848, 5002, 8105 in </a:t>
            </a:r>
            <a:r>
              <a:rPr lang="en-US" sz="1200" b="0" dirty="0">
                <a:hlinkClick r:id="rId2"/>
              </a:rPr>
              <a:t>1078r0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/>
              <a:t>8024, 8023, 8022, 8021, 8020, 8019, 7220, 7219, 7218, 7212, 6152, 4853, 4668 in </a:t>
            </a:r>
            <a:r>
              <a:rPr lang="pt-BR" sz="1200" b="0" dirty="0">
                <a:hlinkClick r:id="rId3"/>
              </a:rPr>
              <a:t>1153r2</a:t>
            </a:r>
            <a:r>
              <a:rPr lang="pt-BR" sz="1200" b="0" dirty="0"/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[13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4666, 4913, 6096, 6151, 6819, 6820, 6821, 6908, 6912, 7270, 7271, 7272, 7273, 7274, 7275, 7276, 7277, 7278, 7279, 7280, 8143, 8144, 8145, 8147, 8148, 8149, 8150 in </a:t>
            </a:r>
            <a:r>
              <a:rPr lang="en-US" sz="1200" b="0" dirty="0">
                <a:hlinkClick r:id="rId4"/>
              </a:rPr>
              <a:t>1227r2</a:t>
            </a:r>
            <a:r>
              <a:rPr lang="en-US" sz="1200" b="0" dirty="0"/>
              <a:t> </a:t>
            </a:r>
            <a:r>
              <a:rPr lang="en-US" sz="1200" b="0" i="1" dirty="0"/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4861, 7227, 7228, 4862, 4863, 8126, 4677, 8127, 8128 in </a:t>
            </a:r>
            <a:r>
              <a:rPr lang="en-US" sz="1200" b="0" dirty="0">
                <a:hlinkClick r:id="rId5"/>
              </a:rPr>
              <a:t>1231r2</a:t>
            </a:r>
            <a:r>
              <a:rPr lang="en-US" sz="1200" b="0" dirty="0"/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5718, 8102 in </a:t>
            </a:r>
            <a:r>
              <a:rPr lang="en-US" sz="1200" b="0" dirty="0">
                <a:hlinkClick r:id="rId6"/>
              </a:rPr>
              <a:t>1245r1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5877806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6909, 6910, 7949, 7094, 7096, 7948, 4894, 5086, 5087, 5088, 7097, 7638, 7803, 7804, 7953, 7954, 5713, 5723, 7952, 7098, 6916, 7360, 7361, 7362, 7363, 7639, 7951, 5679, 7640, 8081, 7957, 7636 in </a:t>
            </a:r>
            <a:r>
              <a:rPr lang="en-US" sz="1200" b="0" dirty="0">
                <a:hlinkClick r:id="rId2"/>
              </a:rPr>
              <a:t>1166r1</a:t>
            </a:r>
            <a:r>
              <a:rPr lang="en-US" sz="1200" b="0" dirty="0"/>
              <a:t> </a:t>
            </a:r>
            <a:r>
              <a:rPr lang="en-US" sz="1200" b="0" i="1" dirty="0"/>
              <a:t>[32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4849, 4850, 5003, 5004, 5005, 5413, 5414, 5821, 6800, 6801, 6802, 7208, 7477, 8215 in </a:t>
            </a:r>
            <a:r>
              <a:rPr lang="en-US" sz="1200" b="0" dirty="0">
                <a:hlinkClick r:id="rId3"/>
              </a:rPr>
              <a:t>1146r3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7637, 7320, 5454, 5872, 7955, 7960, 7101, 7102, 7961, 8082, 7110, 7972, 4520, 7965, 7103, 7641, 7099, 7104, 7963, 5089 in </a:t>
            </a:r>
            <a:r>
              <a:rPr lang="en-US" sz="1200" b="0" dirty="0">
                <a:hlinkClick r:id="rId4"/>
              </a:rPr>
              <a:t>1167r1</a:t>
            </a:r>
            <a:r>
              <a:rPr lang="en-US" sz="1200" b="0" dirty="0"/>
              <a:t> </a:t>
            </a:r>
            <a:r>
              <a:rPr lang="en-US" sz="1200" b="0" i="1" dirty="0"/>
              <a:t>[20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516015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239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5602, 8227, 8228, 8230, 5658, 5969, 6185 in </a:t>
            </a:r>
            <a:r>
              <a:rPr lang="en-US" sz="1200" b="0" dirty="0">
                <a:hlinkClick r:id="rId2"/>
              </a:rPr>
              <a:t>1132r4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4090, 7087, 4137, 5505, 5782, 6082, 4870, 5732, 7678, 6662, 4138, 7551, 7552, 5893, 6150, 7936, 4927, 6002, 4162, 8064, 4339, 5731, 4928, 5113, 6750, 6974, 7021, 4163, 7937, 5503, 7085, 7086, 6573, 6574, 6576, 5615, 7679 in </a:t>
            </a:r>
            <a:r>
              <a:rPr lang="en-US" sz="1200" b="0" dirty="0">
                <a:hlinkClick r:id="rId3"/>
              </a:rPr>
              <a:t>1209r4</a:t>
            </a:r>
            <a:r>
              <a:rPr lang="en-US" sz="1200" b="0" dirty="0"/>
              <a:t> </a:t>
            </a:r>
            <a:r>
              <a:rPr lang="en-US" sz="1200" b="0" i="1" dirty="0"/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5536 in </a:t>
            </a:r>
            <a:r>
              <a:rPr lang="en-US" sz="1200" b="0" dirty="0">
                <a:hlinkClick r:id="rId4"/>
              </a:rPr>
              <a:t>1209r6</a:t>
            </a:r>
            <a:r>
              <a:rPr lang="en-US" sz="1200" b="0" dirty="0"/>
              <a:t> [1 CID]</a:t>
            </a:r>
            <a:endParaRPr lang="en-US" sz="1200" b="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6169, 4307, 4196, 4308, 6175, 6330 in </a:t>
            </a:r>
            <a:r>
              <a:rPr lang="en-US" sz="1200" b="0" dirty="0">
                <a:hlinkClick r:id="rId5"/>
              </a:rPr>
              <a:t>1263r1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5276, 5277, 8034, 8188, 5055, 5056, 8337, 8339, 8189, 5916, 4380, 4381, 6627, 6628, 6401, 6601, 5606, 6279, 6752, 8234, 6360, 7722, 5982, 5376, 6753, 7723, 6399, 8235, 6400, 6277, 7515, 7724, 7814, 7815, 8336, 5983 in </a:t>
            </a:r>
            <a:r>
              <a:rPr lang="en-US" sz="1200" b="0" dirty="0">
                <a:hlinkClick r:id="rId6"/>
              </a:rPr>
              <a:t>1221r1</a:t>
            </a:r>
            <a:r>
              <a:rPr lang="en-US" sz="1200" b="0" dirty="0"/>
              <a:t> </a:t>
            </a:r>
            <a:r>
              <a:rPr lang="en-US" sz="1200" b="0" i="1" dirty="0"/>
              <a:t>[36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158859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240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5741, 5827, 5834, 6451, 6700, 6701, 6890, 6891, 6892, 6893, 6975, 7585, 7586, 7587, 7673, 8057, 8165, 8291 in </a:t>
            </a:r>
            <a:r>
              <a:rPr lang="en-US" sz="1200" b="0" dirty="0">
                <a:hlinkClick r:id="rId2"/>
              </a:rPr>
              <a:t>1274r2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5833, 6130, 6131, 8167  in </a:t>
            </a:r>
            <a:r>
              <a:rPr lang="en-US" sz="1200" b="0" dirty="0">
                <a:hlinkClick r:id="rId3"/>
              </a:rPr>
              <a:t>1274r4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6651, 6661, 5291, 5292, 6633, 6634, 6936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1260r1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4102, 6013, 7701, 6605, 6021, 7041, 6016, 6017, 6019, 6018, 8329, 5904, 6571, 6873, 6874, 6875, 7848, 6572, 4248, 7719, 7720, 6877, 6536, 5968, 5898, 8226, 5048, 4037, 8331, 5907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5164, 7592, 5165, 7370, 4739, 7594, 6674, 7593, 4384, 7369, 6762, 4452, 6207, 6290, 6669, 7600, 6670, 7595, 6291, 6292, 4275, 6461, 7670, 7744, 5923, 7475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1186r0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04868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241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4271, 4272, 4351, 4751, 5232, 5290, 4220, 5641, 5656, 5896, 6104, 6157, 6405, 6650, 6935, </a:t>
            </a:r>
            <a:r>
              <a:rPr lang="en-US" sz="1200" b="0" strike="sngStrike" dirty="0">
                <a:solidFill>
                  <a:srgbClr val="FF0000"/>
                </a:solidFill>
              </a:rPr>
              <a:t>6971,</a:t>
            </a:r>
            <a:r>
              <a:rPr lang="en-US" sz="1200" b="0" dirty="0"/>
              <a:t> 7382, 7383, 7384, 7484, 7500, 7555, 7711, 7777, 7778, 7874, </a:t>
            </a:r>
            <a:r>
              <a:rPr lang="en-US" sz="1200" b="0" strike="sngStrike" dirty="0">
                <a:solidFill>
                  <a:srgbClr val="FF0000"/>
                </a:solidFill>
              </a:rPr>
              <a:t>7887,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8301, 8302 in </a:t>
            </a:r>
            <a:r>
              <a:rPr lang="en-US" sz="1200" b="0" dirty="0">
                <a:hlinkClick r:id="rId2"/>
              </a:rPr>
              <a:t>1258r2</a:t>
            </a:r>
            <a:r>
              <a:rPr lang="en-US" sz="1200" b="0" dirty="0"/>
              <a:t> [</a:t>
            </a:r>
            <a:r>
              <a:rPr lang="en-US" sz="1200" b="0" i="1" dirty="0"/>
              <a:t>2</a:t>
            </a:r>
            <a:r>
              <a:rPr lang="en-US" sz="1200" b="0" i="1" u="sng" dirty="0">
                <a:solidFill>
                  <a:srgbClr val="FF0000"/>
                </a:solidFill>
              </a:rPr>
              <a:t>7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5156, 6684, 6714, 4032, 6517, 6518, 5068, 6519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240r10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6262, 6237, 6238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1399r3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4216, 4217, 4218, 4219, 4221, 4222, 4223, 4473, 4726, 4752, 4826, 4827, 4828, 4829, 5993, 6310, 6311, 6494, 6559, 6737, 6854, 6956, 6957, 6958, 6994, 6995, 7784, 7785, 7786, 7823, 8042, 8204, 8205, 8344, 8345, 8346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1259r3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[36</a:t>
            </a:r>
            <a:r>
              <a:rPr lang="en-US" sz="1200" b="0" i="1" dirty="0"/>
              <a:t>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4019, 4734, 5039, 5825, 5940, 6677, 6678, 6707, 7705, 8166, 8290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1332r4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dirty="0"/>
              <a:t>[</a:t>
            </a:r>
            <a:r>
              <a:rPr lang="en-US" sz="1200" b="0" i="1" dirty="0"/>
              <a:t>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Ming Gan				Second: Rojan Chitrakar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2849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242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7824, 6740, 6379, 6378, 6323, 4756, 4485, 4420, 4418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6398, 5970, 5971, 4363, 5251, 6193, 6259, 4039, 4364, 5049, 5768, 5908, 5909, 6098, 6260, 6261, 8030, 4252, 6194, 4040, 5603, 8231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4185, 5315, 5367, 7561, 7697, 6122, 4187, 4188, 7058, 8028, 4189, 4190, 7328, 7329, 4194, 7667, 5243, 5961, 6354, 6529, 4353, 4354, 4355, 4356, 4357, 4358, 4359, 4360, 4374, 4375, 4376, 5152, 5960, 6127, 6138, 5140, 4183, 4184, 7712, 8314, 8315, 5162, 6553, 7713, 7714, 8029, 5207, 5208, 5236, 5373, 6592, 6593, 8320, 8321, 6977, 7331, 8328, 7405, 7406, 5374, 7664, 5448, 6393, 6394, 6528, 6530, 7559, 6552, 7325, 6532, 6533, 6554, 7453, 7560, 7773, 8313, 7775, 8316, 7772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[79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Mike Montemurro				Second: George Cherian</a:t>
            </a:r>
          </a:p>
          <a:p>
            <a:pPr marL="0" indent="0"/>
            <a:r>
              <a:rPr lang="en-US" sz="1200" dirty="0"/>
              <a:t>Discussion: None.</a:t>
            </a:r>
          </a:p>
          <a:p>
            <a:r>
              <a:rPr lang="en-US" sz="12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200" dirty="0"/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and that have </a:t>
            </a:r>
            <a:r>
              <a:rPr lang="en-US" sz="1200" i="1" dirty="0">
                <a:highlight>
                  <a:srgbClr val="FFFF00"/>
                </a:highlight>
              </a:rPr>
              <a:t>NOT</a:t>
            </a:r>
            <a:r>
              <a:rPr lang="en-US" sz="12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107559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243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7081, 7933, 7934, 7935 in </a:t>
            </a:r>
            <a:r>
              <a:rPr lang="en-US" sz="1200" b="0" dirty="0">
                <a:hlinkClick r:id="rId2"/>
              </a:rPr>
              <a:t>1250r0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5537, 5393</a:t>
            </a:r>
            <a:r>
              <a:rPr lang="en-US" sz="1200" b="0" dirty="0"/>
              <a:t>, 6006, 5506, 8079, 6931, 7918, 5788, 4806, 5314, 5538, 5789, 8080, 5790, 6007, 6008, 7473, 6009, 4871, 7389, 7390, 5395, 7022, 7921, 8157, 4126, 5396, 8303 in </a:t>
            </a:r>
            <a:r>
              <a:rPr lang="en-US" sz="1200" b="0" dirty="0">
                <a:hlinkClick r:id="rId3"/>
              </a:rPr>
              <a:t>1237r2</a:t>
            </a:r>
            <a:r>
              <a:rPr lang="en-US" sz="1200" b="0" dirty="0"/>
              <a:t> </a:t>
            </a:r>
            <a:r>
              <a:rPr lang="en-US" sz="12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4144, 5394, 4150, 4143, </a:t>
            </a:r>
            <a:r>
              <a:rPr lang="en-US" sz="1200" b="0" u="sng" dirty="0">
                <a:solidFill>
                  <a:srgbClr val="FF0000"/>
                </a:solidFill>
              </a:rPr>
              <a:t>5393</a:t>
            </a:r>
            <a:r>
              <a:rPr lang="en-US" sz="1200" b="0" dirty="0">
                <a:solidFill>
                  <a:srgbClr val="FF0000"/>
                </a:solidFill>
              </a:rPr>
              <a:t>, </a:t>
            </a:r>
            <a:r>
              <a:rPr lang="en-US" sz="1200" b="0" u="sng" dirty="0">
                <a:solidFill>
                  <a:srgbClr val="FF0000"/>
                </a:solidFill>
              </a:rPr>
              <a:t>5537</a:t>
            </a:r>
            <a:r>
              <a:rPr lang="en-US" sz="1200" b="0" dirty="0">
                <a:solidFill>
                  <a:srgbClr val="FF0000"/>
                </a:solidFill>
              </a:rPr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1237r4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5085, 5398, 5676, 6083, 6084, 6085, 6086, 6087, 6088, 6089 in </a:t>
            </a:r>
            <a:r>
              <a:rPr lang="en-US" sz="1200" b="0" dirty="0">
                <a:hlinkClick r:id="rId4"/>
              </a:rPr>
              <a:t>1104r2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4807, 5200, 5539, 4104, 4502, 4809, 5792, 5793, 7789, 8055, 8158, 4873, 6692, 6693, 8069, 8159, 4961, 7474, 4503, 7023, 4321, 4096, 4320, 7790, 5439, 7795, 6145, </a:t>
            </a:r>
            <a:r>
              <a:rPr lang="en-US" sz="1200" b="0" strike="sngStrike" dirty="0">
                <a:solidFill>
                  <a:srgbClr val="FF0000"/>
                </a:solidFill>
              </a:rPr>
              <a:t>5366,</a:t>
            </a:r>
            <a:r>
              <a:rPr lang="en-US" sz="1200" b="0" dirty="0"/>
              <a:t> 5199, 5366, 7796, 8068, 4874, 5114, 5794, 4872, 4962, 6487, 5116, 4327, 8160 in </a:t>
            </a:r>
            <a:r>
              <a:rPr lang="en-US" sz="1200" b="0" dirty="0">
                <a:hlinkClick r:id="rId5"/>
              </a:rPr>
              <a:t>1333r4</a:t>
            </a:r>
            <a:r>
              <a:rPr lang="en-US" sz="1200" b="0" dirty="0"/>
              <a:t> </a:t>
            </a:r>
            <a:r>
              <a:rPr lang="en-US" sz="1200" b="0" i="1" dirty="0"/>
              <a:t>[4</a:t>
            </a:r>
            <a:r>
              <a:rPr lang="en-US" sz="1200" b="0" i="1" u="sng" dirty="0">
                <a:solidFill>
                  <a:srgbClr val="FF0000"/>
                </a:solidFill>
              </a:rPr>
              <a:t>0</a:t>
            </a:r>
            <a:r>
              <a:rPr lang="en-US" sz="1200" b="0" i="1" dirty="0"/>
              <a:t>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Rui Yang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90661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244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4124, 5695, 7379, 7440, 7837, 7838, 7839, 7840, 8066, 8258, 6004, 6003, 4145, 7681, 5697, 8259, 8260, 8261, 7377, 5696, 7878, 7387, 7388, 4893, 5548, 5549, 5233, 5550, 5551, 5553, 4975, 5552, 5554 in </a:t>
            </a:r>
            <a:r>
              <a:rPr lang="en-US" sz="1200" b="0" dirty="0">
                <a:hlinkClick r:id="rId2"/>
              </a:rPr>
              <a:t>1352r3</a:t>
            </a:r>
            <a:r>
              <a:rPr lang="en-US" sz="1200" b="0" dirty="0"/>
              <a:t> </a:t>
            </a:r>
            <a:r>
              <a:rPr lang="en-US" sz="1200" b="0" i="1" dirty="0"/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6188, 6158, 6114, 4127 in </a:t>
            </a:r>
            <a:r>
              <a:rPr lang="en-US" sz="1200" b="0" dirty="0">
                <a:hlinkClick r:id="rId3"/>
              </a:rPr>
              <a:t>1351r1</a:t>
            </a:r>
            <a:r>
              <a:rPr lang="en-US" sz="1200" b="0" dirty="0"/>
              <a:t> </a:t>
            </a:r>
            <a:r>
              <a:rPr lang="en-US" sz="1200" b="0" i="1" dirty="0"/>
              <a:t>[</a:t>
            </a:r>
            <a:r>
              <a:rPr lang="en-US" sz="1200" b="0" i="1" u="sng" dirty="0">
                <a:solidFill>
                  <a:srgbClr val="FF0000"/>
                </a:solidFill>
              </a:rPr>
              <a:t>4</a:t>
            </a:r>
            <a:r>
              <a:rPr lang="en-US" sz="1200" b="0" i="1" dirty="0"/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4897, 5495, 6799 in </a:t>
            </a:r>
            <a:r>
              <a:rPr lang="en-US" sz="1200" b="0" dirty="0">
                <a:hlinkClick r:id="rId4"/>
              </a:rPr>
              <a:t>1388r3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7481, 8072, 4878, 5543, 7895, 7797, 7409, 4504, 5507, 4319, 5508, 4505, 5657, 5509, 6146, 7024, 7798, 8070, 4964, 5540, 4965, 7025, 7683, 8071, 5440, 4966, 5541, 5795, 4877, 5542, 4340, 4341, 5115, 7794, 7350 in </a:t>
            </a:r>
            <a:r>
              <a:rPr lang="en-US" sz="1200" b="0" dirty="0">
                <a:hlinkClick r:id="rId5"/>
              </a:rPr>
              <a:t>1449r1</a:t>
            </a:r>
            <a:r>
              <a:rPr lang="en-US" sz="1200" b="0" dirty="0"/>
              <a:t> </a:t>
            </a:r>
            <a:r>
              <a:rPr lang="en-US" sz="1200" b="0" i="1" dirty="0"/>
              <a:t>[35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Rui Yang				Second: Mike Montemurro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33402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245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1148r1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 		Second:  Rui Yang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22380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246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4555, 4556, 4616, 6445, 7263, 7264, 7265, 7266, 7267, 7268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1213r2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7106, 7107, 6463, 7967, 7968, 7976, 4611, 4612, 7108, 7114, 4522, 7111, 7113, 7974, 7975, 7131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1217r2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6940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4640, 8116, 8117, 8118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1268r0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4672, 4673, 4675, 5419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Wook Bong Lee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9094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September 20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704962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4551, 4621, 4625, 4693, 4844, 4845, 4997, 4998, 4999, 5000, 5717, 5816, 5817, 5818, 6807, 6808, 6809, 6810, 6811, 7194, 7195, 7947, 7994, 8099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4631, 4696, 4958, 5489, 6804, 6805, 6906, 7243, 7244, 7245, 7246, 7247, 7742, 7754, 8027, 8131, 8132, 8134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Jianhan Liu</a:t>
            </a:r>
          </a:p>
          <a:p>
            <a:pPr marL="0" indent="0"/>
            <a:r>
              <a:rPr lang="en-US" sz="1400" dirty="0"/>
              <a:t>Discussion: </a:t>
            </a:r>
            <a:r>
              <a:rPr lang="en-US" sz="1400" b="0" dirty="0"/>
              <a:t>Some clarification on the revision number.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Thursday PHY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808261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6305, 6712, 7442, 6040, 7445, 7446, 6044, 6717, 6172, 6046, 6173, 6719, 7451, 6047, 6048, 6049, 5183, 6583, 6584, 6595, 6596, 5900, 5659, 6051, 6053, 6594, 6597, 6598, 6721, 6722, 6600, 5649, 7486, 7458, 5981, 6204, 6727, 4011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1285r2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4105, 6181, 6230, 5767, 6226, 6565, </a:t>
            </a:r>
            <a:r>
              <a:rPr lang="en-US" sz="1200" b="0" strike="sngStrike" dirty="0">
                <a:solidFill>
                  <a:srgbClr val="FF0000"/>
                </a:solidFill>
              </a:rPr>
              <a:t>6975, </a:t>
            </a:r>
            <a:r>
              <a:rPr lang="en-US" sz="1200" b="0" dirty="0"/>
              <a:t>7846, 8294, 4269, 7708, 4026, 4813, 7567, 7703, 5832, 7618, 7616, 7617 in </a:t>
            </a:r>
            <a:r>
              <a:rPr lang="en-US" sz="1200" b="0" dirty="0">
                <a:hlinkClick r:id="rId3"/>
              </a:rPr>
              <a:t>1264r5</a:t>
            </a:r>
            <a:r>
              <a:rPr lang="en-US" sz="1200" b="0" dirty="0"/>
              <a:t> </a:t>
            </a:r>
            <a:r>
              <a:rPr lang="en-US" sz="1200" b="0" i="1" dirty="0"/>
              <a:t>[18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8196, 7887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1329r2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Abhishek Patil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MAC comment resolution documents that obtained ≥ 75% support during the straw poll phase during the Wednesday Joint and Thursday MAC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250659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249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4879, 7740, 5117, 6695, 4342, 7684, 7685, 7686, 8073, 6932, 5510, 6696, 5202, 7896, 4322, 4343, 7687, 4323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1486r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George Cherian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ad-hoc session.</a:t>
            </a:r>
          </a:p>
          <a:p>
            <a:pPr marL="0" indent="0"/>
            <a:r>
              <a:rPr lang="en-US" sz="1400" i="1" dirty="0">
                <a:solidFill>
                  <a:schemeClr val="tx1"/>
                </a:solidFill>
              </a:rPr>
              <a:t>Note 2: Yanjun to provide a quick update on some editorial changes that lead to R2.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71809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250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following resolution for CID 7975: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“Rejected– The “996 tones” terminology is actually correct because the sentence is talking about 996 tones and not 996-tone RUs that would require a hyphen. Hence no changes are needed.”</a:t>
            </a:r>
            <a:endParaRPr lang="en-US" sz="1400" b="0" dirty="0"/>
          </a:p>
          <a:p>
            <a:pPr marL="0" indent="0"/>
            <a:r>
              <a:rPr lang="en-US" sz="1400" b="0" dirty="0"/>
              <a:t>Note: This resolution supersedes the resolution “Revised” that was approved for this CID in Motion 246.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Youhan Kim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461398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251 (PHY-Misc-2)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8015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1146r4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 and move to classify CID 8215 as not resolved.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8215 was approved in </a:t>
            </a:r>
            <a:r>
              <a:rPr lang="en-US" sz="1400" b="0" dirty="0">
                <a:hlinkClick r:id="rId3"/>
              </a:rPr>
              <a:t>1146r3</a:t>
            </a:r>
            <a:r>
              <a:rPr lang="en-US" sz="1400" b="0" dirty="0"/>
              <a:t> as part of Motion 238 but there was a typo on the CID number. It should have been CID 8015 instead of CID 8215.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Bo Gong				Second: Ross Jian Yu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543771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252 (Joint-</a:t>
            </a:r>
            <a:r>
              <a:rPr lang="en-US" dirty="0" err="1">
                <a:solidFill>
                  <a:schemeClr val="tx1"/>
                </a:solidFill>
              </a:rPr>
              <a:t>Misc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1301r1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5901, 4201, 5936, 6056, 5201, 5203, 5109, 5118, 6514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1282r2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				Second: Bin Tian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r>
              <a:rPr lang="en-US" sz="1400" i="1" dirty="0"/>
              <a:t>Note: These are comment resolution documents that obtained ≥ 75% support during the straw poll phase in previous Joint calls but were missed when preparing the previous motions.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3627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253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D1.2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226 to 252 (motions with numerical values and except for Motion 235 (which is related to TGbe CAD))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Stephen McCann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1928650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October 13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5898965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7242, 5490, 7398, 8133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1266r3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7253, 7254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1267r1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789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6029, 6030, 6679, 6680, 6682, 6683, 6710, 7512, 6308, 6736, 8200, 8201, 8202, 8203, 8242, 8243, 8244, 6377, 6681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1360r2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8156, 6606, 5799, 8155, 5800, 4164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1249r6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6729 in </a:t>
            </a:r>
            <a:r>
              <a:rPr lang="en-US" sz="1200" b="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1421</a:t>
            </a:r>
            <a:r>
              <a:rPr lang="en-US" sz="1200" b="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i="1" dirty="0">
                <a:solidFill>
                  <a:schemeClr val="tx1"/>
                </a:solidFill>
              </a:rPr>
              <a:t> 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4006, 4290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1401r0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4094, 4130, 4131, 4302, 5069, 5229, 5575, 5576, 5577, 5891, 5892, 6115, 6116, 6160, 6161, 6180, 6749, 7020, 7400, 7401, 7403, 7404, 7502, 7503, 7504, 7505, 7506, 7507, 7508, 7510, 7562, 7877, 8254, 8255, 8256, 6111, 6113, 4840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1425r3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Po-Kai Huang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7230471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6715, 6716, 7890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1275r5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4235, 4837, 5266, 8208, 4754, 5450, 6775, 4414, 6774, 4415, 5104, </a:t>
            </a:r>
            <a:r>
              <a:rPr lang="en-US" sz="1200" b="0" strike="sngStrike" dirty="0">
                <a:solidFill>
                  <a:srgbClr val="FF0000"/>
                </a:solidFill>
              </a:rPr>
              <a:t>5105,</a:t>
            </a:r>
            <a:r>
              <a:rPr lang="en-US" sz="1200" b="0" dirty="0">
                <a:solidFill>
                  <a:schemeClr val="tx1"/>
                </a:solidFill>
              </a:rPr>
              <a:t> 5168, 5169, 8250, 7781, 4416, 4236, 4727, 4417, 7574, 4728, 7779, 8210, 6321, 5106, 8351, 7783, 7780, 8171, 5941, 6020, 7576, 7573, 4817, 7572, 5745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1339r3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4379, 5212, 5255, 6272, 5298, 6203, 5299, 5301, 5302, 5666, 5674, 5836, 6112, 8222, 6271, 6273, 6274, 6275, 8334, 8335, 8185, 6454, 6276, 8186, 8187, 6452, 6453, 7366, 7386, 7459, 5647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1426r5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[31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 				Second: Po-Kai Huang  </a:t>
            </a:r>
          </a:p>
          <a:p>
            <a:pPr marL="0" indent="0"/>
            <a:r>
              <a:rPr lang="en-US" sz="1400" dirty="0"/>
              <a:t>Discussion: None.</a:t>
            </a:r>
            <a:r>
              <a:rPr lang="en-US" sz="1400" b="0" dirty="0"/>
              <a:t>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61583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257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8074, 7391, 5204, 7688, 7689, 4506, 7029, 4880, 4882, 7908, 7030, 4582, 7354, 7032, 7031, 7027, 7033, 5797, 7034, 5798, 7402, 7353, 4326, 4325, 7897, 5796, 7026, 7907, 7904, 4881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1488r1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Yanjun Sun				Second: Mike Montemurro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October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284941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1366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4542, 4543, 4544, 4545, 4617, 4691, 4692, 4904, 4905, 4906, 4907, 4994, 5677, 5678, 6999, 7183, 7184, 7185, 7393, 7750, 5770, 5779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1229r3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5459, 7980, 7125, </a:t>
            </a:r>
            <a:r>
              <a:rPr lang="en-US" sz="1200" b="0" i="0" strike="sngStrike" dirty="0">
                <a:solidFill>
                  <a:srgbClr val="FF0000"/>
                </a:solidFill>
                <a:effectLst/>
              </a:rPr>
              <a:t>4892,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7652, 4898, 4982 in </a:t>
            </a:r>
            <a:r>
              <a:rPr lang="en-US" sz="1200" b="0" i="0" dirty="0">
                <a:solidFill>
                  <a:srgbClr val="222222"/>
                </a:solidFill>
                <a:effectLst/>
                <a:hlinkClick r:id="rId3"/>
              </a:rPr>
              <a:t>1302r2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222222"/>
                </a:solidFill>
              </a:rPr>
              <a:t>5473 in </a:t>
            </a:r>
            <a:r>
              <a:rPr lang="en-US" sz="1200" b="0" dirty="0">
                <a:solidFill>
                  <a:srgbClr val="222222"/>
                </a:solidFill>
                <a:hlinkClick r:id="rId4"/>
              </a:rPr>
              <a:t>1369r0</a:t>
            </a:r>
            <a:r>
              <a:rPr lang="en-US" sz="1200" b="0" dirty="0">
                <a:solidFill>
                  <a:srgbClr val="222222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4641, 4642, 4789, 5001, 5409, 5410, 5411, 6102, 8012, 8104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1368r1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4950, 7211, 7213, 7215, 7217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82503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259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4959, 5428, 5429, 6092, 6103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1386r1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4610, 6987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1382r0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7214, 7216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1728r0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5485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1387r4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7959, 7494, 7493, 7487, 7472, 7368, 7308, 7018, 7017, 7016, 6917, 5574, 5501, 5500, 5498, 4867, 5437, 5434, 5331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1384r3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528000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260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4626, 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4653</a:t>
            </a:r>
            <a:r>
              <a:rPr lang="en-US" altLang="en-US" sz="1200" b="0" dirty="0"/>
              <a:t> in </a:t>
            </a:r>
            <a:r>
              <a:rPr lang="en-US" altLang="en-US" sz="1200" b="0" dirty="0">
                <a:hlinkClick r:id="rId2"/>
              </a:rPr>
              <a:t>1408r1</a:t>
            </a:r>
            <a:r>
              <a:rPr lang="en-US" altLang="en-US" sz="1200" b="0" dirty="0"/>
              <a:t> and 4653 in </a:t>
            </a:r>
            <a:r>
              <a:rPr lang="en-US" altLang="en-US" sz="1200" b="0" dirty="0">
                <a:hlinkClick r:id="rId3"/>
              </a:rPr>
              <a:t>1738r2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5716, 8090, 8091 in </a:t>
            </a:r>
            <a:r>
              <a:rPr lang="en-US" altLang="en-US" sz="1200" b="0" dirty="0">
                <a:hlinkClick r:id="rId4"/>
              </a:rPr>
              <a:t>1441r1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4957, 5823, 7285, 7286, 7660, 8151 in </a:t>
            </a:r>
            <a:r>
              <a:rPr lang="en-US" altLang="en-US" sz="1200" b="0" dirty="0">
                <a:hlinkClick r:id="rId5"/>
              </a:rPr>
              <a:t>1442r1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dirty="0"/>
              <a:t>6900, 6901, 7176, 7177, 7178, 7310 in </a:t>
            </a:r>
            <a:r>
              <a:rPr lang="en-US" altLang="en-US" sz="1200" b="0" dirty="0">
                <a:hlinkClick r:id="rId6"/>
              </a:rPr>
              <a:t>1463r1</a:t>
            </a:r>
            <a:r>
              <a:rPr lang="en-US" altLang="en-US" sz="1200" b="0" dirty="0"/>
              <a:t> </a:t>
            </a:r>
            <a:r>
              <a:rPr lang="en-US" alt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200" b="0" strike="sngStrike" dirty="0">
                <a:solidFill>
                  <a:srgbClr val="FF0000"/>
                </a:solidFill>
              </a:rPr>
              <a:t>6998 in </a:t>
            </a:r>
            <a:r>
              <a:rPr lang="en-US" altLang="en-US" sz="1200" b="0" strike="sngStrike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1473r2</a:t>
            </a:r>
            <a:r>
              <a:rPr lang="en-US" alt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altLang="en-US" sz="1200" b="0" i="1" strike="sngStrike" dirty="0">
                <a:solidFill>
                  <a:srgbClr val="FF0000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Second: Wook Bong Lee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25661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NOVEMBER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364862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September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https://mentor.ieee.org/802.11/dcn/21/11-21-1558-01-00be-tgbe-sept-2021-meeting-minutes.docx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Sept-Nov.: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https://mentor.ieee.org/802.11/dcn/21/11-21-1636-03-00be-sept-nov-tgbe-teleconference-minutes.docx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pPr marL="457200" lvl="1" indent="0"/>
            <a:endParaRPr lang="en-US" sz="1800" dirty="0"/>
          </a:p>
          <a:p>
            <a:r>
              <a:rPr lang="en-US" sz="1800" dirty="0"/>
              <a:t>Move: Dennis Sundman 				Second:  Edward Au</a:t>
            </a:r>
          </a:p>
          <a:p>
            <a:r>
              <a:rPr lang="en-US" sz="1800" dirty="0"/>
              <a:t>Discussion: None. 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9293941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261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6832, 8096, 8097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1490r3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5009, 5430, 5487, 6442, 6470, 7006, 7802, 8129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1491r1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4695, 4908, 5010, 5488, 6472, 7007, 7008, 7235, 7317, 7751, 8130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1270r2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[11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89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8220, 8221, 4001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4224, 6855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5534, 7553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1251r0</a:t>
            </a:r>
            <a:r>
              <a:rPr lang="en-US" sz="1200" b="0" i="1" dirty="0">
                <a:solidFill>
                  <a:schemeClr val="tx1"/>
                </a:solidFill>
              </a:rPr>
              <a:t> [2 CIDs] </a:t>
            </a:r>
            <a:r>
              <a:rPr lang="en-US" sz="1200" b="0" dirty="0">
                <a:solidFill>
                  <a:schemeClr val="tx1"/>
                </a:solidFill>
              </a:rPr>
              <a:t>and 4292, 7828 in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1251</a:t>
            </a:r>
            <a:r>
              <a:rPr lang="en-US" sz="1200" b="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4273, 5139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1252r0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6257, 6293, 5257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1443r3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George Cherian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714199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4782, 4432, 5883, 5884, 5885, 4123, 5729, 5349, 5954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1224r10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4287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1444r1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4925, 5840, 7062, 4214, 7855, 4470, 6985, 7516, 4401, 6852, 4471, 4750, 6986, 7517, 4472, 4724, 6140, 6853, 5839, 6309, 6493, 4725, 4215, 7610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1300r1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5195, 5265, 8038, 8199, 8343, 5263, 5264, 5693, 5921, 5991, 6304, 6374, 6886, 6375, 6768, 7420, 7421, 8198, 8240, 8241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1587r2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4924, 5186, 5190, 6041, 6042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1609r0</a:t>
            </a:r>
            <a:r>
              <a:rPr lang="en-US" sz="1200" b="0" dirty="0">
                <a:solidFill>
                  <a:schemeClr val="tx1"/>
                </a:solidFill>
              </a:rPr>
              <a:t> 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Ming Gan 		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729788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4112, 4461, 4747, 5837, 6208, 6404, 6732, 7461, 7818, 7853, 7884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1557r6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5034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1586r3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4139, 4229, 4230, 4231, 4411, 4480, 4481, 5197, 5198, 5231, 5438, 5654, 5824, 5927, 5928, 5995, 5996, 6380, 6382, 6484, 6560, 6561, 6688, 6739, 7326, 7807, 7808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</a:rPr>
              <a:t>6050, 6052, 6934, 6184, 5191 in </a:t>
            </a:r>
            <a:r>
              <a:rPr lang="en-US" sz="12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1657r1</a:t>
            </a:r>
            <a:r>
              <a:rPr lang="en-US" sz="1200" b="0" strike="sngStrike" dirty="0">
                <a:solidFill>
                  <a:srgbClr val="FF0000"/>
                </a:solidFill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</a:rPr>
              <a:t>[5 CIDs]  -still to be Sped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4759, 5766, 6342, 5845, 6340, 6341, 7834, 8353, 6350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283r5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Second: George Cherian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81498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265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4002, 5279, 5984, 6278, 5176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1659r2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8061, 6483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6777, 6938, 8354, 5931, 6964, 5058, 5930, 6741, 8352, 8047, 6658, 5673, 5385, 6100, 7611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7843, 4008, 7563, 7842, 6563, 7564, 6564, 7699, 6664, 8162, 7578, 7335, 8168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</a:p>
          <a:p>
            <a:pPr marL="0" indent="0"/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George Cherian</a:t>
            </a:r>
          </a:p>
          <a:p>
            <a:pPr marL="0" indent="0"/>
            <a:r>
              <a:rPr lang="en-US" sz="1400" dirty="0"/>
              <a:t>Discussion: None. 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186340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266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1592r1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6823, 6698, 7036, 7693, 4884, 7037, 7799, 8161, 4507, 7694, 7482, 5024, 7898, 6697, 7691, 7692, 4883, 5511, 7035, 8075, 7902, 4328, 7695, 8076, 8077, 4329, 5512, 5119, 4885, 4508, 7038, 7696, 5120, 7739, 5545, 4887, 4607, 4606,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1546r1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5546, 4888, 5513, 5514, 7663, 4182, 7912, 5226, 6054, 6743, 7913, 4198, 5557, 7729, 7914, 4199, 4200, 6079, 7915, 7067, 6055, 7916, 4839, 8251, 7917, 4202, 5558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1615r2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[27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 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672638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267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Joint: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1613r1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Rui Yang 		Second: Stephen McCann 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pPr marL="0" indent="0"/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289011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268 (PHY-Misc-1)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the resolution for CID 4554 as shown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1212r1</a:t>
            </a:r>
            <a:r>
              <a:rPr lang="en-US" sz="1400" dirty="0">
                <a:solidFill>
                  <a:schemeClr val="tx1"/>
                </a:solidFill>
              </a:rPr>
              <a:t> and incorporate the text changes to the latest TGbe draft. </a:t>
            </a:r>
            <a:endParaRPr lang="en-US" sz="1400" dirty="0"/>
          </a:p>
          <a:p>
            <a:pPr marL="0" indent="0"/>
            <a:r>
              <a:rPr lang="en-US" sz="1400" b="0" dirty="0"/>
              <a:t>Note: Resolution for CID 4554 is present in </a:t>
            </a:r>
            <a:r>
              <a:rPr lang="en-US" sz="1400" b="0" dirty="0">
                <a:hlinkClick r:id="rId2"/>
              </a:rPr>
              <a:t>1212r1</a:t>
            </a:r>
            <a:r>
              <a:rPr lang="en-US" sz="1400" b="0" dirty="0"/>
              <a:t> which was part of Motion 236 but there was a typo on the CID number in the motion itself. It should have been CID 4554 instead of CID 4544. There is no impact to the existing resolution for CID 4544.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951721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269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4234, 4834, 6318, 8041, 8209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1417r1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Guo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Monday ad-hoc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96529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270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6998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1473r3</a:t>
            </a:r>
            <a:r>
              <a:rPr lang="en-US" sz="1400" b="0" dirty="0">
                <a:solidFill>
                  <a:schemeClr val="tx1"/>
                </a:solidFill>
              </a:rPr>
              <a:t> and 4598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1568r1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4646, 4647, 5096, 7479, 8139 in </a:t>
            </a:r>
            <a:r>
              <a:rPr lang="en-US" sz="1400" b="0" dirty="0">
                <a:solidFill>
                  <a:schemeClr val="tx1"/>
                </a:solidFill>
                <a:hlinkClick r:id="rId4"/>
              </a:rPr>
              <a:t>1515r4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[5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4561, 4563, 4564, 4565, 4566, 4567, 5724, 6081 in </a:t>
            </a:r>
            <a:r>
              <a:rPr lang="en-US" sz="1400" b="0" dirty="0">
                <a:solidFill>
                  <a:schemeClr val="tx1"/>
                </a:solidFill>
                <a:hlinkClick r:id="rId5"/>
              </a:rPr>
              <a:t>1520r3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4909, 7248, 8136 in </a:t>
            </a:r>
            <a:r>
              <a:rPr lang="en-US" sz="1400" b="0" dirty="0">
                <a:solidFill>
                  <a:schemeClr val="tx1"/>
                </a:solidFill>
                <a:hlinkClick r:id="rId6"/>
              </a:rPr>
              <a:t>1537r2</a:t>
            </a:r>
            <a:r>
              <a:rPr lang="en-US" sz="1400" b="0" dirty="0">
                <a:solidFill>
                  <a:schemeClr val="tx1"/>
                </a:solidFill>
              </a:rPr>
              <a:t>  </a:t>
            </a:r>
            <a:r>
              <a:rPr lang="en-US" sz="1400" b="0" i="1" dirty="0">
                <a:solidFill>
                  <a:schemeClr val="tx1"/>
                </a:solidFill>
              </a:rPr>
              <a:t>[3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4526, 4527, 4896, 5456, 5457, 5458, 5804, 6097, 6911, 7644, 7645, 7646, 7978, 7979, 8084, 8085 in </a:t>
            </a:r>
            <a:r>
              <a:rPr lang="en-US" sz="1400" b="0" dirty="0">
                <a:solidFill>
                  <a:schemeClr val="tx1"/>
                </a:solidFill>
                <a:hlinkClick r:id="rId7"/>
              </a:rPr>
              <a:t>1667r3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[16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Monday/Thursday ad-hoc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351596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271 (Joint-2)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 7409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1615r2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4819, 6367, 4968, 4509, 4512, 4510, 4969, 7905, 5547, 7042, 7043, </a:t>
            </a:r>
            <a:r>
              <a:rPr lang="en-US" sz="1400" b="0" strike="sngStrike" dirty="0">
                <a:solidFill>
                  <a:srgbClr val="FF0000"/>
                </a:solidFill>
              </a:rPr>
              <a:t>5444, </a:t>
            </a:r>
            <a:r>
              <a:rPr lang="en-US" sz="1400" b="0" dirty="0">
                <a:solidFill>
                  <a:schemeClr val="tx1"/>
                </a:solidFill>
              </a:rPr>
              <a:t>5711, 4513, 4514, 6607, 5709, 4515, 5445, 5710, 7047, 4349, 7044, 7045, </a:t>
            </a:r>
            <a:r>
              <a:rPr lang="en-US" sz="1400" b="0" strike="sngStrike" dirty="0">
                <a:solidFill>
                  <a:srgbClr val="FF0000"/>
                </a:solidFill>
              </a:rPr>
              <a:t>7046</a:t>
            </a:r>
            <a:r>
              <a:rPr lang="en-US" sz="1400" b="0" dirty="0">
                <a:solidFill>
                  <a:schemeClr val="tx1"/>
                </a:solidFill>
              </a:rPr>
              <a:t>, 5712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1579r5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5444, 7046 in </a:t>
            </a:r>
            <a:r>
              <a:rPr lang="en-US" sz="1400" b="0" dirty="0">
                <a:solidFill>
                  <a:schemeClr val="tx1"/>
                </a:solidFill>
                <a:hlinkClick r:id="rId3"/>
              </a:rPr>
              <a:t>1579r6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[2 CIDs]</a:t>
            </a:r>
            <a:endParaRPr lang="en-US" sz="14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Wednesday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187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272 (Joint-3)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4173, 4174, 4175, 4436, 4437, 4438, 4439, 4440, 4441, 4442, 4443, 4444, 4445, 4446, 4447, 4448, 4494, 4495, 4496, 4497, 4498, 4499, 5228, 5620, 5622, 5623, 5625, 5856, 5858, 5860, 5861, 5862, 5863, 5864, 5865, 5866, 5867, 5869, 7529, 7538, 7544, 7545, 7672, 7731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1238r5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Subir Das			Second: Arik Klein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1236799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273 (Joint-4)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4918, 5950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1407r3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Duncan Ho		Second: George Cherian</a:t>
            </a:r>
          </a:p>
          <a:p>
            <a:pPr marL="0" indent="0"/>
            <a:r>
              <a:rPr lang="en-US" sz="1400" dirty="0"/>
              <a:t>Discussion: None. Requested poll.</a:t>
            </a:r>
          </a:p>
          <a:p>
            <a:pPr marL="0" indent="0"/>
            <a:r>
              <a:rPr lang="en-US" sz="1400" dirty="0"/>
              <a:t>Preliminary Result: 73Y, 21N, 23A (preliminary passes)</a:t>
            </a:r>
          </a:p>
          <a:p>
            <a:pPr marL="0" indent="0"/>
            <a:r>
              <a:rPr lang="en-US" sz="1400" dirty="0">
                <a:highlight>
                  <a:srgbClr val="00FF00"/>
                </a:highlight>
              </a:rPr>
              <a:t>Result: 72Y, 21N, 22A (passes) 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Monday Joint session.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64577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D1.3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254 to 273 (motions with numerical values)</a:t>
            </a:r>
            <a:r>
              <a:rPr lang="en-US" sz="1600" dirty="0"/>
              <a:t>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Matthew Fischer	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715395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DECEMBER 15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279791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4385, 4462, 4463, 4464, 5035, 5036, 5037, 5062, 5218, </a:t>
            </a:r>
            <a:r>
              <a:rPr lang="en-US" sz="1200" b="0" strike="sngStrike" dirty="0">
                <a:solidFill>
                  <a:srgbClr val="FF0000"/>
                </a:solidFill>
              </a:rPr>
              <a:t>5258</a:t>
            </a:r>
            <a:r>
              <a:rPr lang="en-US" sz="1200" b="0" dirty="0">
                <a:solidFill>
                  <a:schemeClr val="tx1"/>
                </a:solidFill>
              </a:rPr>
              <a:t>, 5690, 5691, 5838, 5925, 5989, 6099, 6209, 6298, 6299, 6491, 6492, 6671, 7373, 7374, 7443, 7820, 7854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1562r6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6155, 4091, 7675, 4804, 7483, 6156, 5652 6117, 4172, 6119, 7526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1704r2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6254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1714r3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7812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1176r9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6050, 6052, 6934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1657r3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5906186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276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7437, 7438, 5594, 6229, 5321, 4259, 6010, 4258, 6231, 7806, 6232, 6970, 7700, 8275, 5122, 8163, 8276, 5123, 8164, 8277, 4099, 6233, 4260, 5368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6687, 4740, 4045, 4741, 4046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1086r1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 				Second: Subir Das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5653331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277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4575, 5492, 6826, 7296, 5493, 5494, 6828, 4576, 6827, 7292, 6829, 7303, 7010, 7288, 7290, 7295, 7297, 7298, 7291, 7293, 7289, 7294, 7299, 7300, 7302, 7304, 7305, 7306, 7657, </a:t>
            </a:r>
            <a:r>
              <a:rPr lang="en-US" sz="1200" b="0" u="sng" dirty="0">
                <a:solidFill>
                  <a:schemeClr val="tx1"/>
                </a:solidFill>
              </a:rPr>
              <a:t>7301</a:t>
            </a:r>
            <a:r>
              <a:rPr lang="en-US" sz="1200" b="0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1614r1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1513r1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4636, 4637, 4638, 4680, 4790, 5401, 5402, 5403, 5404, 5463, 6782, 7132, 7133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1677r1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4591, 4654, 4688, 4802, 5092, 5400, 5468, 5469, 6899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5496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1578r1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Yan Xin				Second: Bin Tian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715546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278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5532, 8141, 4911, 5569, 6903, 4694, 5019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1693r1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7252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1694r1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4665, 6902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1696r1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5471, 8095, 4619, 4620, 4547, 5472, 5527, 4549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1733r1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Ross Jian Yu 				Second: Rui Cao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88519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279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7004, 7239, 7240, 7241, 7753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1726r0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Second: Ross Jian Yu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012659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5559, 5560, 5561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1925r0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7619 in slide 2 of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4970, 5783, 5784, 5785, 6368, 7048, 7049, 7050, 7051, 7052, 7053, 8172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Stephen McCann				Second: Ross Jian Yu 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sessions.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726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281 (No Consensus)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6184, 5191 as shown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1018r26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Stephen McCann</a:t>
            </a:r>
          </a:p>
          <a:p>
            <a:pPr marL="0" indent="0"/>
            <a:r>
              <a:rPr lang="en-US" sz="1400" dirty="0"/>
              <a:t>Discussion: Some discussion on procedure.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resolutions to CIDs for which the MAC ad-hoc group could not reach consensus on a resolution to resolve the comment (i.e., these CIDs did not obtain ≥ 75% in the straw poll ran during the MAC ad-hoc conf calls).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715804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282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5098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Mike Montemurro				Second: Jon Rosdahl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0BC3F-8648-4F82-89A0-9275501F0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37E8-CBB7-43CD-990A-C76FDDC1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</a:rPr>
              <a:t>7470, 4161, 6337, 6338, 4490, 4435, 6745, 4089, 4784 in 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1698r2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	Second: Youhan Kim</a:t>
            </a:r>
          </a:p>
          <a:p>
            <a:pPr marL="0" indent="0"/>
            <a:r>
              <a:rPr lang="en-US" sz="1600" dirty="0"/>
              <a:t>Discussion: Yes. </a:t>
            </a:r>
            <a:endParaRPr lang="en-US" sz="1600" b="0" dirty="0"/>
          </a:p>
          <a:p>
            <a:r>
              <a:rPr lang="en-US" sz="1600" dirty="0"/>
              <a:t>Preliminary Result: 45Y, 58N, 33A </a:t>
            </a:r>
            <a:r>
              <a:rPr lang="en-US" sz="1600"/>
              <a:t>(fails)</a:t>
            </a:r>
            <a:endParaRPr lang="en-US" sz="1600" dirty="0"/>
          </a:p>
          <a:p>
            <a:r>
              <a:rPr lang="en-US" sz="1600" dirty="0">
                <a:solidFill>
                  <a:schemeClr val="tx1"/>
                </a:solidFill>
                <a:highlight>
                  <a:srgbClr val="FF0000"/>
                </a:highlight>
              </a:rPr>
              <a:t>Result: 44Y, 58N, 32A (fails)</a:t>
            </a:r>
          </a:p>
          <a:p>
            <a:pPr marL="0" indent="0"/>
            <a:r>
              <a:rPr lang="en-US" sz="1600" i="1" dirty="0"/>
              <a:t>Note: This is a comment resolution document that obtained ≥ 75% support during the straw poll phase during the MAC ad-hoc conf calls and that have received a request for further discussion. </a:t>
            </a:r>
          </a:p>
          <a:p>
            <a:pPr marL="0" indent="0"/>
            <a:r>
              <a:rPr lang="en-US" sz="1600" i="1" dirty="0"/>
              <a:t>[SP result: 42Y, 7N, 16A]</a:t>
            </a: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4FA9A-4861-417A-BFDA-2EB81358C51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EE859-2A11-4222-895E-5BA479E857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AFB17F-75ED-4D15-84D3-1B788E29A3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5964498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</a:t>
            </a:r>
            <a:r>
              <a:rPr lang="en-US">
                <a:solidFill>
                  <a:schemeClr val="tx1"/>
                </a:solidFill>
              </a:rPr>
              <a:t>January 19</a:t>
            </a:r>
            <a:r>
              <a:rPr lang="en-US" baseline="3000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988169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November Electronic: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https://mentor.ieee.org/802.11/dcn/21/11-21-1888-01-00be-tgbe-nov-2021-meeting-minutes.docx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Nov-Jan.: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https://mentor.ieee.org/802.11/dcn/21/11-21-1952-02-00be-nov-jan-tgbe-teleconference-minutes.docx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			Second:  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Result: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770246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284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1538r3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4859, 4860, 5481, 6437, 8121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1759r0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4535, 5462, 5715, 5809, 5810, 6825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4521, 4523, 4940, 4942, 6462, 6464, 6907, 7095, 7958, 7962, 7964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1760r0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7019, 7378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1740r1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73603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285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5099, 5100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1777r0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4983, 6426, 4984, 5405, 5464, 5524, 5811, 6424, 6425, 6427, 6783, 6784, 7143, 7134, 7135, 7136, 7137, 7141, 7746, 8092, 7138, 7139, 7140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1600r2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4624, 7129, 7130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1762r2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7104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1781r0</a:t>
            </a:r>
            <a:r>
              <a:rPr lang="en-US" sz="1200" b="0" dirty="0">
                <a:solidFill>
                  <a:schemeClr val="tx1"/>
                </a:solidFill>
              </a:rPr>
              <a:t>*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4550, 4657, 4995, 4996, 5813, 5814, 6822, 6925, 7190, 7191, 7193, 7312, 8100, 8101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1893r1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</a:p>
          <a:p>
            <a:pPr marL="0" indent="0"/>
            <a:r>
              <a:rPr lang="en-US" sz="1200" b="0" dirty="0"/>
              <a:t>*This resolution replaces the resolution previously proposed in 11-21/1167r1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9244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286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7237, 7238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4558, 4562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1903r1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4868, 4869, </a:t>
            </a:r>
            <a:r>
              <a:rPr lang="en-US" sz="1200" b="0" u="sng" dirty="0">
                <a:solidFill>
                  <a:srgbClr val="FF0000"/>
                </a:solidFill>
              </a:rPr>
              <a:t>5435</a:t>
            </a:r>
            <a:r>
              <a:rPr lang="en-US" sz="1200" b="0" dirty="0">
                <a:solidFill>
                  <a:schemeClr val="tx1"/>
                </a:solidFill>
              </a:rPr>
              <a:t>, 5436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4534, 5460, 6781, 6923, 7124, 7989, 7653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1947r0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5815, 7658, 7659, 8098 in </a:t>
            </a:r>
            <a:r>
              <a:rPr lang="pt-BR" sz="1200" b="0" dirty="0">
                <a:solidFill>
                  <a:schemeClr val="tx1"/>
                </a:solidFill>
                <a:hlinkClick r:id="rId6"/>
              </a:rPr>
              <a:t>1893r2</a:t>
            </a:r>
            <a:r>
              <a:rPr lang="pt-BR" sz="1200" b="0" dirty="0">
                <a:solidFill>
                  <a:schemeClr val="tx1"/>
                </a:solidFill>
              </a:rPr>
              <a:t> </a:t>
            </a:r>
            <a:r>
              <a:rPr lang="pt-BR" sz="1200" b="0" i="1" dirty="0">
                <a:solidFill>
                  <a:schemeClr val="tx1"/>
                </a:solidFill>
              </a:rPr>
              <a:t>[4 CIDs]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215924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287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4846, 7755, 8140, 4635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0001r2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6904, 6905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0003r2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7192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1893r4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4633, 4649, 4650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4993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0022r0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PHY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960511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288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4048, 5054, 6269, 5053, 4255, 4256, 7407, 5051, 5369, 5979, 6199, 6200, 6263, 6267, 6604, 7669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1713r1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5322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1710r5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5180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1254r4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7527, 4170, 5616, 4171, 5617, 5854, 5855, 7523, 7092, 7524, 4491, 4492, 4493, 5618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1907r2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sng" dirty="0">
                <a:solidFill>
                  <a:srgbClr val="FF0000"/>
                </a:solidFill>
              </a:rPr>
              <a:t>4659</a:t>
            </a:r>
            <a:r>
              <a:rPr lang="en-US" sz="1200" b="0" dirty="0">
                <a:solidFill>
                  <a:schemeClr val="tx1"/>
                </a:solidFill>
              </a:rPr>
              <a:t>, 5305, 6587, 6641, 6728, 5917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534r13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12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289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6123, 6128, 6133, 6124, 7588, 7706, 8292, 8293, 5708, 7809, 7810, 8318, 5153, 5237, 5518, 5734, 7558, 8322, 8323, 8324, 8327, 4193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1731r4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6171, 8304, 7591, 5631, 5634, 5635, 6033, 5636, 5637, 5644, 5645, 5646, 5920, 4372, 8305, 8306, 7380, 6034, 6035, 5294, 5295, 5296, 8307, 8309, 7367, 7441, 4352, 4373, 6038, 7385, 5300, 5316, 5345, 6640, 7433, 6585, 7513, 8310, 8311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1978r1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5244, 5607, 6549, 4825, 7060, 5754, 6730, 5213, 6280, 4051, 5245, 5682, 6577, 4050, 5365, 6282, 8236, 6887, 5683, 5778, 5144, 6281, 6361, 6455, 8237, 8340, 4451, 5749, 5750, 5751, 5752, 5753, 4052, 5077, 4053, 5608, 8341, 5684</a:t>
            </a:r>
            <a:r>
              <a:rPr lang="en-US" sz="1100" b="0" strike="sngStrike" dirty="0">
                <a:solidFill>
                  <a:srgbClr val="FF0000"/>
                </a:solidFill>
              </a:rPr>
              <a:t>, 4054, 5685 </a:t>
            </a:r>
            <a:r>
              <a:rPr lang="en-US" sz="1100" b="0" dirty="0">
                <a:solidFill>
                  <a:schemeClr val="tx1"/>
                </a:solidFill>
              </a:rPr>
              <a:t>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1898r7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4758, 6351, 6343, 6344, 7466, 5222, 6068, 6346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287r9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4021, 4023, 4024, 4267, 5132, 5134, 5371, 5686, 5687, 6023, 6024, 6364, 6369, 6539, 6558, 6665, 6666, 6668, 6759, 6888, 7707, 8295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1894r1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[22 CIDs]</a:t>
            </a: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153423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290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6497 in slide 3 of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1990r1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6608, 6713, 8308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1978r2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4812, 5888, 5889. 5890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1511r3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200" b="0" dirty="0">
                <a:solidFill>
                  <a:schemeClr val="tx1"/>
                </a:solidFill>
              </a:rPr>
              <a:t>5320, 5681, 7841, 8265, 8266, 8267, 8268, 8269, 8270, 5372, 5895, 6026, 6709, 6760, 8177, 8182, 8298, 8299, 8300 in </a:t>
            </a:r>
            <a:r>
              <a:rPr lang="pt-BR" sz="1200" b="0" dirty="0">
                <a:solidFill>
                  <a:schemeClr val="tx1"/>
                </a:solidFill>
                <a:hlinkClick r:id="rId5"/>
              </a:rPr>
              <a:t>1894r2</a:t>
            </a:r>
            <a:r>
              <a:rPr lang="pt-BR" sz="1200" b="0" dirty="0">
                <a:solidFill>
                  <a:schemeClr val="tx1"/>
                </a:solidFill>
              </a:rPr>
              <a:t> [19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during the MAC ad-hoc conf calls.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267673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291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7880, 5959, 4181, 7909, 5555, 6685, 5556, 7910, 5206, 7791, 4167, 7861, 7862, 4168, 4169, 5111, 7364, 7091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1700r1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4488, 5453, 5803, 5853, 7068, 7069, 7070, 7071, 7674, 7919, 7920, 7922, 7925, 8363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1942r2</a:t>
            </a:r>
            <a:r>
              <a:rPr lang="en-US" sz="1200" b="0" i="1" dirty="0">
                <a:solidFill>
                  <a:schemeClr val="tx1"/>
                </a:solidFill>
              </a:rPr>
              <a:t> [12 CIDs]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5499, 5572, 6107, 7348, 7491, 7492, 5653, 5655, 7496, 7498, 7499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2038r0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en-US" sz="1200" b="0" dirty="0">
                <a:solidFill>
                  <a:schemeClr val="tx1"/>
                </a:solidFill>
              </a:rPr>
              <a:t>7072, 7075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2013r0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  <a:endParaRPr lang="en-US" altLang="en-US" sz="1200" b="0" i="1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400" b="1" dirty="0"/>
              <a:t>and incorporate the text changes into the latest TGbe draft.</a:t>
            </a:r>
            <a:endParaRPr lang="en-US" sz="140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  <a:endParaRPr lang="en-US" sz="1400" b="0" dirty="0"/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during the Joint conf calls.</a:t>
            </a:r>
          </a:p>
          <a:p>
            <a:pPr marL="0" indent="0"/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38143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292 (PDT)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PHY:</a:t>
            </a:r>
            <a:r>
              <a:rPr lang="en-US" sz="1400" dirty="0"/>
              <a:t> </a:t>
            </a:r>
            <a:r>
              <a:rPr lang="en-US" sz="1400" dirty="0">
                <a:hlinkClick r:id="rId2"/>
              </a:rPr>
              <a:t>1583r2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1987r1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Second:  </a:t>
            </a:r>
          </a:p>
          <a:p>
            <a:pPr marL="0" indent="0"/>
            <a:r>
              <a:rPr lang="en-US" sz="1600" dirty="0"/>
              <a:t>Discussion:  </a:t>
            </a:r>
            <a:endParaRPr lang="en-US" sz="1600" b="0" dirty="0"/>
          </a:p>
          <a:p>
            <a:pPr marL="0" indent="0"/>
            <a:r>
              <a:rPr lang="en-US" sz="1600" dirty="0"/>
              <a:t>Result:  </a:t>
            </a:r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867825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293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2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4305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1918r2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4157, 4434, 6950, 4723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1929r4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4160, 4706, 4937, 4939, 5075, 6336, 6545, 6546, 6744, 6969, 8216, 8217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1930r2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6168, 7530, 5227, 7093, 5630, 7356, 5597, 5598, 6622, 7347, 7528, 5284, 7522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1911r2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200" b="1" dirty="0"/>
              <a:t>and incorporate the text changes into the latest TGbe draft.</a:t>
            </a:r>
            <a:endParaRPr lang="en-US" sz="1200" dirty="0"/>
          </a:p>
          <a:p>
            <a:pPr marL="0" indent="0"/>
            <a:endParaRPr lang="en-US" sz="1200" dirty="0"/>
          </a:p>
          <a:p>
            <a:pPr marL="0" indent="0"/>
            <a:r>
              <a:rPr lang="en-US" sz="1200" dirty="0"/>
              <a:t>Move: 				Second:</a:t>
            </a:r>
          </a:p>
          <a:p>
            <a:pPr marL="0" indent="0"/>
            <a:r>
              <a:rPr lang="en-US" sz="1200" dirty="0"/>
              <a:t>Discussion:</a:t>
            </a:r>
            <a:endParaRPr lang="en-US" sz="1200" b="0" dirty="0"/>
          </a:p>
          <a:p>
            <a:r>
              <a:rPr lang="en-US" sz="1200" dirty="0"/>
              <a:t>Result:</a:t>
            </a:r>
          </a:p>
          <a:p>
            <a:endParaRPr lang="en-US" sz="1200" dirty="0"/>
          </a:p>
          <a:p>
            <a:pPr marL="0" indent="0"/>
            <a:r>
              <a:rPr lang="en-US" sz="1200" i="1" dirty="0"/>
              <a:t>Note: These are comment resolution documents that obtained ≥ 75% support during the straw poll phase in the Monday MAC ad-hoc conf call.</a:t>
            </a:r>
          </a:p>
          <a:p>
            <a:pPr marL="0" indent="0"/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458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115542</TotalTime>
  <Words>24468</Words>
  <Application>Microsoft Office PowerPoint</Application>
  <PresentationFormat>On-screen Show (4:3)</PresentationFormat>
  <Paragraphs>2383</Paragraphs>
  <Slides>184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184</vt:i4>
      </vt:variant>
    </vt:vector>
  </HeadingPairs>
  <TitlesOfParts>
    <vt:vector size="191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  <vt:lpstr>Motions on August 25th</vt:lpstr>
      <vt:lpstr>Motion 231 (PHY-1)</vt:lpstr>
      <vt:lpstr>Motion 232 (PHY-2)</vt:lpstr>
      <vt:lpstr>Motion 233 (MAC-1)</vt:lpstr>
      <vt:lpstr>Motion 234 (Joint-1)</vt:lpstr>
      <vt:lpstr>Motion 235 (CAD CR)</vt:lpstr>
      <vt:lpstr>Motions on September 15th</vt:lpstr>
      <vt:lpstr>Approve TG Minutes</vt:lpstr>
      <vt:lpstr>Motion 236 (PHY-1)</vt:lpstr>
      <vt:lpstr>Motion 237 (PHY-2)</vt:lpstr>
      <vt:lpstr>Motion 238 (PHY-3)</vt:lpstr>
      <vt:lpstr>Motion 239 (MAC-1)</vt:lpstr>
      <vt:lpstr>Motion 240 (MAC-2)</vt:lpstr>
      <vt:lpstr>Motion 241 (MAC-3)</vt:lpstr>
      <vt:lpstr>Motion 242 (MAC-4)</vt:lpstr>
      <vt:lpstr>Motion 243 (Joint-1)</vt:lpstr>
      <vt:lpstr>Motion 244 (Joint-2)</vt:lpstr>
      <vt:lpstr>Motion 245 (PDT)</vt:lpstr>
      <vt:lpstr>Motion 246 (PHY-4)</vt:lpstr>
      <vt:lpstr>Motions on September 20th</vt:lpstr>
      <vt:lpstr>Motion 247 (PHY-1)</vt:lpstr>
      <vt:lpstr>Motion 248 (MAC-1)</vt:lpstr>
      <vt:lpstr>Motion 249 (Joint-1)</vt:lpstr>
      <vt:lpstr>Motion 250 (PHY-Misc-1)</vt:lpstr>
      <vt:lpstr>Motion 251 (PHY-Misc-2)</vt:lpstr>
      <vt:lpstr>Motion 252 (Joint-Misc)</vt:lpstr>
      <vt:lpstr>Motion 253</vt:lpstr>
      <vt:lpstr>Motions on October 13th</vt:lpstr>
      <vt:lpstr>Motion 254 (PHY-1)</vt:lpstr>
      <vt:lpstr>Motion 255 (MAC-1)</vt:lpstr>
      <vt:lpstr>Motion 256 (MAC-2)</vt:lpstr>
      <vt:lpstr>Motion 257 (Joint-1)</vt:lpstr>
      <vt:lpstr>Motions on NOVEMBER 10th</vt:lpstr>
      <vt:lpstr>Motion 258 (PHY-1)</vt:lpstr>
      <vt:lpstr>Motion 259 (PHY-2)</vt:lpstr>
      <vt:lpstr>Motion 260 (PHY-3)</vt:lpstr>
      <vt:lpstr>Motions on NOVEMBER 15th</vt:lpstr>
      <vt:lpstr>Approve TG Minutes</vt:lpstr>
      <vt:lpstr>Motion 261 (PHY-4)</vt:lpstr>
      <vt:lpstr>Motion 262 (MAC-1)</vt:lpstr>
      <vt:lpstr>Motion 263 (MAC-2)</vt:lpstr>
      <vt:lpstr>Motion 264 (MAC-3)</vt:lpstr>
      <vt:lpstr>Motion 265 (MAC-4)</vt:lpstr>
      <vt:lpstr>Motion 266 (Joint-1)</vt:lpstr>
      <vt:lpstr>Motion 267 (PDT)</vt:lpstr>
      <vt:lpstr>Motion 268 (PHY-Misc-1)</vt:lpstr>
      <vt:lpstr>Motion 269 (MAC-5)</vt:lpstr>
      <vt:lpstr>Motion 270 (PHY-5)</vt:lpstr>
      <vt:lpstr>Motion 271 (Joint-2)</vt:lpstr>
      <vt:lpstr>Motion 272 (Joint-3)</vt:lpstr>
      <vt:lpstr>Motion 273 (Joint-4)</vt:lpstr>
      <vt:lpstr>Motion 274</vt:lpstr>
      <vt:lpstr>Motions on DECEMBER 15th</vt:lpstr>
      <vt:lpstr>Motion 275 (MAC-1)</vt:lpstr>
      <vt:lpstr>Motion 276 (MAC-2)</vt:lpstr>
      <vt:lpstr>Motion 277 (PHY-1)</vt:lpstr>
      <vt:lpstr>Motion 278 (PHY-2)</vt:lpstr>
      <vt:lpstr>Motion 279 (PHY-3)</vt:lpstr>
      <vt:lpstr>Motion 280 (Joint-1)</vt:lpstr>
      <vt:lpstr>Motion 281 (No Consensus)</vt:lpstr>
      <vt:lpstr>Motion 282 (Withdrawal)</vt:lpstr>
      <vt:lpstr>Motion 283</vt:lpstr>
      <vt:lpstr>Motions on January 19th</vt:lpstr>
      <vt:lpstr>Approve TG Minutes</vt:lpstr>
      <vt:lpstr>Motion 284 (PHY-1)</vt:lpstr>
      <vt:lpstr>Motion 285 (PHY-2)</vt:lpstr>
      <vt:lpstr>Motion 286 (PHY-3)</vt:lpstr>
      <vt:lpstr>Motion 287 (PHY-4)</vt:lpstr>
      <vt:lpstr>Motion 288 (MAC-1)</vt:lpstr>
      <vt:lpstr>Motion 289 (MAC-2)</vt:lpstr>
      <vt:lpstr>Motion 290 (MAC-3)</vt:lpstr>
      <vt:lpstr>Motion 291 (JOINT-1)</vt:lpstr>
      <vt:lpstr>Motion 292 (PDT)</vt:lpstr>
      <vt:lpstr>Motion 293 (MAC-4)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2328</cp:revision>
  <cp:lastPrinted>1601-01-01T00:00:00Z</cp:lastPrinted>
  <dcterms:created xsi:type="dcterms:W3CDTF">2017-01-26T15:28:16Z</dcterms:created>
  <dcterms:modified xsi:type="dcterms:W3CDTF">2022-01-18T19:24:42Z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