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4"/>
  </p:notesMasterIdLst>
  <p:handoutMasterIdLst>
    <p:handoutMasterId r:id="rId185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12" r:id="rId178"/>
    <p:sldId id="713" r:id="rId179"/>
    <p:sldId id="715" r:id="rId180"/>
    <p:sldId id="714" r:id="rId181"/>
    <p:sldId id="718" r:id="rId182"/>
    <p:sldId id="716" r:id="rId18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140" dt="2021-12-14T20:10:02.2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microsoft.com/office/2015/10/relationships/revisionInfo" Target="revisionInfo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notesMaster" Target="notesMasters/notesMaster1.xml"/><Relationship Id="rId18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0" Type="http://schemas.microsoft.com/office/2016/11/relationships/changesInfo" Target="changesInfos/changesInfo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presProps" Target="presProps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viewProps" Target="viewProps.xml"/><Relationship Id="rId1" Type="http://schemas.openxmlformats.org/officeDocument/2006/relationships/customXml" Target="../customXml/item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1-12-14T20:41:17.706" v="4926" actId="6549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24.795" v="4335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9T00:47:07.398" v="3427" actId="20577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4T19:51:00.754" v="4790" actId="400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4T19:51:00.754" v="4790" actId="400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05T02:03:34.793" v="4337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09:00.595" v="3596" actId="114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41.019" v="4338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10:36.101" v="3619" actId="20577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48.890" v="433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10:46.466" v="3621" actId="20577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4:09.023" v="4343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05T02:04:04.926" v="4342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30T16:47:13.870" v="4093" actId="20577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3:54.624" v="4340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01T17:56:37.474" v="4178" actId="20577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5T02:04:12.672" v="4344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02T17:19:43.637" v="4332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02T17:19:02.159" v="4331" actId="403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07T16:45:58.493" v="435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1-12-07T16:45:58.493" v="4353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2-08T22:41:58.295" v="4480" actId="2057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07T17:27:25.679" v="439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8T22:41:58.295" v="4480" actId="2057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4T19:44:46.751" v="4729" actId="114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08T22:43:31.816" v="4511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14T19:44:46.751" v="4729" actId="114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4T20:08:51.761" v="4893" actId="114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1-12-14T19:47:11.375" v="4787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14T20:08:51.761" v="4893" actId="114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4T20:33:46.941" v="4924" actId="20577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4T19:29:56.846" v="4629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14T20:33:46.941" v="4924" actId="20577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4T19:36:55.537" v="4692" actId="20577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1-12-14T19:36:20.591" v="4671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14T19:36:55.537" v="4692" actId="20577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4T19:32:17.756" v="4667" actId="13926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4T19:56:53.834" v="4869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4T19:51:16.291" v="4803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4T19:56:53.834" v="4869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1-12-14T20:10:19.177" v="4916" actId="404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1-12-14T20:08:06.780" v="4872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14T20:10:19.177" v="4916" actId="404"/>
          <ac:spMkLst>
            <pc:docMk/>
            <pc:sldMk cId="2699153423" sldId="718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2-14T20:41:17.706" v="4926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2-14T20:41:17.706" v="4926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8-02-00be-cc36-cr-for-r-twt-quieting-rules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086-01-00be-cc36-resolution-for-cids-in-clause-35-3-4-3.docx" TargetMode="Externa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>
                <a:solidFill>
                  <a:schemeClr val="tx1"/>
                </a:solidFill>
              </a:rPr>
              <a:t>[26 </a:t>
            </a:r>
            <a:r>
              <a:rPr lang="en-US" sz="1200" b="0" i="1" dirty="0">
                <a:solidFill>
                  <a:schemeClr val="tx1"/>
                </a:solidFill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200" b="0" strike="sngStrike" dirty="0">
                <a:solidFill>
                  <a:schemeClr val="tx1"/>
                </a:solidFill>
                <a:hlinkClick r:id="rId3"/>
              </a:rPr>
              <a:t>1698r2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i="1" strike="sngStrike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endParaRPr lang="en-US" sz="1400" b="0" dirty="0"/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baseline="30000" dirty="0" err="1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dirty="0">
                <a:solidFill>
                  <a:srgbClr val="FF0000"/>
                </a:solidFill>
              </a:rPr>
              <a:t>543</a:t>
            </a:r>
            <a:r>
              <a:rPr lang="en-US" sz="1200" b="0" u="sng" dirty="0">
                <a:solidFill>
                  <a:srgbClr val="FF0000"/>
                </a:solidFill>
              </a:rPr>
              <a:t>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4569,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  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115402</TotalTime>
  <Words>23452</Words>
  <Application>Microsoft Office PowerPoint</Application>
  <PresentationFormat>On-screen Show (4:3)</PresentationFormat>
  <Paragraphs>2304</Paragraphs>
  <Slides>179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179</vt:i4>
      </vt:variant>
    </vt:vector>
  </HeadingPairs>
  <TitlesOfParts>
    <vt:vector size="186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280 (No Consensus)</vt:lpstr>
      <vt:lpstr>Motion 281 (Withdrawal)</vt:lpstr>
      <vt:lpstr>Motion 282</vt:lpstr>
      <vt:lpstr>Motions on January Xth</vt:lpstr>
      <vt:lpstr>Motion 282 (PHY-1)</vt:lpstr>
      <vt:lpstr>Motion 283 (PHY-2)</vt:lpstr>
      <vt:lpstr>Motion 284 (PHY-3)</vt:lpstr>
      <vt:lpstr>Motion 285 (MAC-1)</vt:lpstr>
      <vt:lpstr>Motion 286 (MAC-2)</vt:lpstr>
      <vt:lpstr>Motion 286 (PDT)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2021-12-14T20:41:20Z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