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7"/>
  </p:notesMasterIdLst>
  <p:handoutMasterIdLst>
    <p:handoutMasterId r:id="rId168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80" dt="2021-11-15T15:47:15.3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viewProps" Target="viewProps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theme" Target="theme/theme1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51" Type="http://schemas.openxmlformats.org/officeDocument/2006/relationships/slide" Target="slides/slide147.xml"/><Relationship Id="rId156" Type="http://schemas.openxmlformats.org/officeDocument/2006/relationships/slide" Target="slides/slide152.xml"/><Relationship Id="rId172" Type="http://schemas.openxmlformats.org/officeDocument/2006/relationships/tableStyles" Target="tableStyles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167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162" Type="http://schemas.openxmlformats.org/officeDocument/2006/relationships/slide" Target="slides/slide15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73" Type="http://schemas.microsoft.com/office/2016/11/relationships/changesInfo" Target="changesInfos/changesInfo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microsoft.com/office/2015/10/relationships/revisionInfo" Target="revisionInfo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1-11-15T21:26:27.733" v="3222" actId="20577"/>
      <pc:docMkLst>
        <pc:docMk/>
      </pc:docMkLst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1-11-15T21:26:27.733" v="322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1-11-15T21:26:27.733" v="322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2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111955</TotalTime>
  <Words>21448</Words>
  <Application>Microsoft Office PowerPoint</Application>
  <PresentationFormat>On-screen Show (4:3)</PresentationFormat>
  <Paragraphs>2067</Paragraphs>
  <Slides>162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162</vt:i4>
      </vt:variant>
    </vt:vector>
  </HeadingPairs>
  <TitlesOfParts>
    <vt:vector size="169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2021-11-15T21:26:36Z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