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5"/>
  </p:notesMasterIdLst>
  <p:handoutMasterIdLst>
    <p:handoutMasterId r:id="rId166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8" r:id="rId16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76" dt="2021-11-11T20:34:14.9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tableStyles" Target="tableStyle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microsoft.com/office/2016/11/relationships/changesInfo" Target="changesInfos/changesInfo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slide" Target="slides/slide141.xml"/><Relationship Id="rId161" Type="http://schemas.openxmlformats.org/officeDocument/2006/relationships/slide" Target="slides/slide157.xml"/><Relationship Id="rId166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72" Type="http://schemas.microsoft.com/office/2015/10/relationships/revisionInfo" Target="revisionInfo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notesMaster" Target="notesMasters/notesMaster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1-11T20:36:01.190" v="2448" actId="20577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0.613" v="1990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4:05.758" v="1621" actId="114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0.785" v="1994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7T15:25:10.935" v="1649" actId="114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04T23:18:43.746" v="1995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0-14T18:14:14.633" v="414" actId="13926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46.378" v="1996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14T18:30:15.892" v="941" actId="20577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2.882" v="1991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6T16:25:12.392" v="1578" actId="20577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5.548" v="1992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0-28T14:58:47.439" v="1686" actId="115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38.538" v="1993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4T21:08:21.346" v="1966" actId="5793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28.474" v="1989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02T02:24:39.727" v="1900" actId="20577"/>
          <ac:spMkLst>
            <pc:docMk/>
            <pc:sldMk cId="16589968" sldId="691"/>
            <ac:spMk id="10" creationId="{99A414B4-2CCE-47B7-A036-CF3630BA2538}"/>
          </ac:spMkLst>
        </pc:spChg>
      </pc:sldChg>
      <pc:sldChg chg="add">
        <pc:chgData name="Alfred Asterjadhi" userId="39de57b9-85c0-4fd1-aaac-8ca2b6560ad0" providerId="ADAL" clId="{A5710CD2-0003-4A12-8C0C-EB1BD139C3A3}" dt="2021-11-10T16:02:57.577" v="2340"/>
        <pc:sldMkLst>
          <pc:docMk/>
          <pc:sldMk cId="859293941" sldId="692"/>
        </pc:sldMkLst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09T18:08:33.799" v="2098" actId="20577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9T18:08:33.799" v="2098" actId="20577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1T20:12:21.224" v="2413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12:21.224" v="2413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02:39.655" v="2230" actId="400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0T15:02:39.655" v="2230" actId="400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1T20:36:01.190" v="2448" actId="2057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1T20:34:58.297" v="2430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1T20:35:18.476" v="2439" actId="20577"/>
          <ac:spMkLst>
            <pc:docMk/>
            <pc:sldMk cId="2263715395" sldId="698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1-11T20:24:38.119" v="241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1-11T20:24:38.119" v="241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0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2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https://mentor.ieee.org/802.11/dcn/21/11-21-1558-00-00be-tgbe-sept-2021-meeting-minutes.docx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 				Second:  </a:t>
            </a:r>
          </a:p>
          <a:p>
            <a:r>
              <a:rPr lang="en-US" sz="1800" dirty="0"/>
              <a:t>Discussion:  </a:t>
            </a:r>
          </a:p>
          <a:p>
            <a:r>
              <a:rPr lang="en-US" sz="1800" dirty="0"/>
              <a:t>Result: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6934, 6184, 5191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1657r1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 </a:t>
            </a:r>
            <a:r>
              <a:rPr lang="en-US" sz="1200" b="0" i="1" dirty="0">
                <a:solidFill>
                  <a:srgbClr val="FF0000"/>
                </a:solidFill>
              </a:rPr>
              <a:t>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endParaRPr lang="en-US" sz="1400" b="0" dirty="0"/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</a:t>
            </a:r>
            <a:r>
              <a:rPr lang="en-US" sz="1400"/>
              <a:t>: </a:t>
            </a:r>
          </a:p>
          <a:p>
            <a:pPr marL="0" indent="0"/>
            <a:r>
              <a:rPr lang="en-US" sz="1400"/>
              <a:t>Result</a:t>
            </a:r>
            <a:r>
              <a:rPr lang="en-US" sz="1400" dirty="0"/>
              <a:t>: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  <a:r>
              <a:rPr lang="en-US" sz="1400" b="0" dirty="0"/>
              <a:t>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7046,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271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111830</TotalTime>
  <Words>21019</Words>
  <Application>Microsoft Office PowerPoint</Application>
  <PresentationFormat>On-screen Show (4:3)</PresentationFormat>
  <Paragraphs>2041</Paragraphs>
  <Slides>160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160</vt:i4>
      </vt:variant>
    </vt:vector>
  </HeadingPairs>
  <TitlesOfParts>
    <vt:vector size="167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2021-11-11T20:36:03Z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