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2"/>
  </p:notesMasterIdLst>
  <p:handoutMasterIdLst>
    <p:handoutMasterId r:id="rId16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92" r:id="rId148"/>
    <p:sldId id="680" r:id="rId149"/>
    <p:sldId id="686" r:id="rId150"/>
    <p:sldId id="689" r:id="rId151"/>
    <p:sldId id="691" r:id="rId152"/>
    <p:sldId id="681" r:id="rId153"/>
    <p:sldId id="687" r:id="rId154"/>
    <p:sldId id="688" r:id="rId155"/>
    <p:sldId id="690" r:id="rId156"/>
    <p:sldId id="682" r:id="rId157"/>
    <p:sldId id="683" r:id="rId158"/>
    <p:sldId id="685" r:id="rId159"/>
    <p:sldId id="694" r:id="rId160"/>
    <p:sldId id="695" r:id="rId16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67" dt="2021-11-09T21:58:32.8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3041" autoAdjust="0"/>
    <p:restoredTop sz="94660"/>
  </p:normalViewPr>
  <p:slideViewPr>
    <p:cSldViewPr>
      <p:cViewPr varScale="1">
        <p:scale>
          <a:sx n="115" d="100"/>
          <a:sy n="115" d="100"/>
        </p:scale>
        <p:origin x="106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61" Type="http://schemas.openxmlformats.org/officeDocument/2006/relationships/slide" Target="slides/slide157.xml"/><Relationship Id="rId16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slide" Target="slides/slide147.xml"/><Relationship Id="rId156" Type="http://schemas.openxmlformats.org/officeDocument/2006/relationships/slide" Target="slides/slide152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presProps" Target="presProps.xml"/><Relationship Id="rId16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viewProps" Target="viewProps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1-11-09T22:21:58.751" v="2165" actId="6549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9.995" v="1986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19T04:22:05.434" v="1073" actId="2057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0.613" v="1990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7T15:24:05.758" v="1621" actId="114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40.785" v="1994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7T15:25:10.935" v="1649" actId="114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04T23:18:43.746" v="1995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0-14T18:14:14.633" v="414" actId="13926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46.378" v="1996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14T18:30:15.892" v="941" actId="20577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23.281" v="1987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6T03:10:40.141" v="1562" actId="20577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2.882" v="1991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6T16:25:12.392" v="1578" actId="20577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5.548" v="1992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8T14:58:47.439" v="1686" actId="115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25.654" v="1988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2T02:23:06.959" v="1849" actId="20577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8.538" v="1993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4T21:08:21.346" v="1966" actId="5793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28.474" v="1989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2T02:24:39.727" v="1900" actId="20577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9T18:05:03.017" v="2089" actId="20577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09T18:08:33.799" v="2098" actId="20577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9T18:08:33.799" v="2098" actId="20577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9T22:03:33.176" v="2163" actId="20577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9T22:03:33.176" v="2163" actId="20577"/>
          <ac:spMkLst>
            <pc:docMk/>
            <pc:sldMk cId="3347351596" sldId="695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1-09T22:21:58.751" v="216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1-09T22:21:58.751" v="216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802.11-20/1982r49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0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2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5-04-00be-segment-deparser-cr-on-p802-11be-d1-0.doc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520-03-00be-cr-for-b-4-36a-2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https://mentor.ieee.org/802.11/dcn/21/11-21-1558-00-00be-tgbe-sept-2021-meeting-minutes.docx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 				Second:  </a:t>
            </a:r>
          </a:p>
          <a:p>
            <a:r>
              <a:rPr lang="en-US" sz="1800" dirty="0"/>
              <a:t>Discussion:  </a:t>
            </a:r>
          </a:p>
          <a:p>
            <a:r>
              <a:rPr lang="en-US" sz="1800" dirty="0"/>
              <a:t>Result: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05926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6998 in </a:t>
            </a:r>
            <a:r>
              <a:rPr lang="en-US" altLang="en-US" sz="1200" b="0" dirty="0">
                <a:hlinkClick r:id="rId7"/>
              </a:rPr>
              <a:t>1473r2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6934, 6184, 5191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1657r1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 </a:t>
            </a:r>
            <a:r>
              <a:rPr lang="en-US" sz="1200" b="0" i="1" dirty="0">
                <a:solidFill>
                  <a:srgbClr val="FF0000"/>
                </a:solidFill>
              </a:rPr>
              <a:t>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endParaRPr lang="en-US" sz="1400" b="0" dirty="0"/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  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</a:t>
            </a:r>
            <a:r>
              <a:rPr lang="en-US" sz="1400"/>
              <a:t>: </a:t>
            </a:r>
          </a:p>
          <a:p>
            <a:pPr marL="0" indent="0"/>
            <a:r>
              <a:rPr lang="en-US" sz="1400"/>
              <a:t>Result</a:t>
            </a:r>
            <a:r>
              <a:rPr lang="en-US" sz="1400" dirty="0"/>
              <a:t>: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</a:t>
            </a:r>
            <a:r>
              <a:rPr lang="en-US" sz="1400" b="0">
                <a:solidFill>
                  <a:schemeClr val="tx1"/>
                </a:solidFill>
              </a:rPr>
              <a:t>, 5724</a:t>
            </a:r>
            <a:r>
              <a:rPr lang="en-US" sz="1400" b="0" dirty="0">
                <a:solidFill>
                  <a:schemeClr val="tx1"/>
                </a:solidFill>
              </a:rPr>
              <a:t>, 6081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111704</TotalTime>
  <Words>20728</Words>
  <Application>Microsoft Office PowerPoint</Application>
  <PresentationFormat>On-screen Show (4:3)</PresentationFormat>
  <Paragraphs>2011</Paragraphs>
  <Slides>157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157</vt:i4>
      </vt:variant>
    </vt:vector>
  </HeadingPairs>
  <TitlesOfParts>
    <vt:vector size="164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Approve TG Minutes</vt:lpstr>
      <vt:lpstr>Motion 258 (PHY-1)</vt:lpstr>
      <vt:lpstr>Motion 259 (PHY-2)</vt:lpstr>
      <vt:lpstr>Motion 260 (PHY-3)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2021-11-09T22:21:59Z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