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7"/>
  </p:notesMasterIdLst>
  <p:handoutMasterIdLst>
    <p:handoutMasterId r:id="rId148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presProps" Target="presProps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34" Type="http://schemas.openxmlformats.org/officeDocument/2006/relationships/slide" Target="slides/slide130.xml"/><Relationship Id="rId139" Type="http://schemas.openxmlformats.org/officeDocument/2006/relationships/slide" Target="slides/slide135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50" Type="http://schemas.openxmlformats.org/officeDocument/2006/relationships/viewProps" Target="viewProps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45" Type="http://schemas.openxmlformats.org/officeDocument/2006/relationships/slide" Target="slides/slide14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slide" Target="slides/slide131.xml"/><Relationship Id="rId151" Type="http://schemas.openxmlformats.org/officeDocument/2006/relationships/theme" Target="theme/theme1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slide" Target="slides/slide14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microsoft.com/office/2016/11/relationships/changesInfo" Target="changesInfos/changesInfo1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modSld modMainMaster">
      <pc:chgData name="Alfred Asterjadhi" userId="39de57b9-85c0-4fd1-aaac-8ca2b6560ad0" providerId="ADAL" clId="{A5710CD2-0003-4A12-8C0C-EB1BD139C3A3}" dt="2021-10-13T14:18:48.672" v="139"/>
      <pc:docMkLst>
        <pc:docMk/>
      </pc:docMkLst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5710CD2-0003-4A12-8C0C-EB1BD139C3A3}" dt="2021-10-12T16:54:35.010" v="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1-10-12T16:54:35.010" v="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802.11-20/1982r46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108258</TotalTime>
  <Words>18707</Words>
  <Application>Microsoft Office PowerPoint</Application>
  <PresentationFormat>On-screen Show (4:3)</PresentationFormat>
  <Paragraphs>1789</Paragraphs>
  <Slides>142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142</vt:i4>
      </vt:variant>
    </vt:vector>
  </HeadingPairs>
  <TitlesOfParts>
    <vt:vector size="149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2021-10-13T14:18:52Z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