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7"/>
  </p:notesMasterIdLst>
  <p:handoutMasterIdLst>
    <p:handoutMasterId r:id="rId14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presProps" Target="presProps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viewProps" Target="viewProp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theme" Target="theme/theme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microsoft.com/office/2016/11/relationships/changesInfo" Target="changesInfos/changesInfo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modSld modMainMaster">
      <pc:chgData name="Alfred Asterjadhi" userId="39de57b9-85c0-4fd1-aaac-8ca2b6560ad0" providerId="ADAL" clId="{A5710CD2-0003-4A12-8C0C-EB1BD139C3A3}" dt="2021-10-13T14:18:48.672" v="139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0-12T16:54:35.010" v="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0-12T16:54:35.010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108258</TotalTime>
  <Words>18707</Words>
  <Application>Microsoft Office PowerPoint</Application>
  <PresentationFormat>On-screen Show (4:3)</PresentationFormat>
  <Paragraphs>1789</Paragraphs>
  <Slides>142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2021-10-13T14:18:52Z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