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7"/>
  </p:notesMasterIdLst>
  <p:handoutMasterIdLst>
    <p:handoutMasterId r:id="rId14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presProps" Target="presProps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50" Type="http://schemas.openxmlformats.org/officeDocument/2006/relationships/viewProps" Target="viewProps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slide" Target="slides/slide14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theme" Target="theme/theme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microsoft.com/office/2016/11/relationships/changesInfo" Target="changesInfos/changesInfo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modSld modMainMaster">
      <pc:chgData name="Alfred Asterjadhi" userId="39de57b9-85c0-4fd1-aaac-8ca2b6560ad0" providerId="ADAL" clId="{A5710CD2-0003-4A12-8C0C-EB1BD139C3A3}" dt="2021-10-12T16:54:35.010" v="8" actId="20577"/>
      <pc:docMkLst>
        <pc:docMk/>
      </pc:docMkLst>
      <pc:sldChg chg="modSp mod">
        <pc:chgData name="Alfred Asterjadhi" userId="39de57b9-85c0-4fd1-aaac-8ca2b6560ad0" providerId="ADAL" clId="{A5710CD2-0003-4A12-8C0C-EB1BD139C3A3}" dt="2021-10-08T16:07:27.571" v="4" actId="207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08T16:07:27.571" v="4" actId="207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08T16:14:06.172" v="6" actId="4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08T16:14:06.172" v="6" actId="400"/>
          <ac:spMkLst>
            <pc:docMk/>
            <pc:sldMk cId="859615837" sldId="677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1-10-12T16:54:35.010" v="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0-12T16:54:35.010" v="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802.11-20/1982r46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108251</TotalTime>
  <Words>18664</Words>
  <Application>Microsoft Office PowerPoint</Application>
  <PresentationFormat>On-screen Show (4:3)</PresentationFormat>
  <Paragraphs>1787</Paragraphs>
  <Slides>142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142</vt:i4>
      </vt:variant>
    </vt:vector>
  </HeadingPairs>
  <TitlesOfParts>
    <vt:vector size="149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2021-10-12T16:54:44Z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