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7"/>
  </p:notesMasterIdLst>
  <p:handoutMasterIdLst>
    <p:handoutMasterId r:id="rId148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  <p:sldId id="599" r:id="rId79"/>
    <p:sldId id="600" r:id="rId80"/>
    <p:sldId id="601" r:id="rId81"/>
    <p:sldId id="602" r:id="rId82"/>
    <p:sldId id="603" r:id="rId83"/>
    <p:sldId id="597" r:id="rId84"/>
    <p:sldId id="605" r:id="rId85"/>
    <p:sldId id="611" r:id="rId86"/>
    <p:sldId id="606" r:id="rId87"/>
    <p:sldId id="608" r:id="rId88"/>
    <p:sldId id="609" r:id="rId89"/>
    <p:sldId id="612" r:id="rId90"/>
    <p:sldId id="610" r:id="rId91"/>
    <p:sldId id="622" r:id="rId92"/>
    <p:sldId id="613" r:id="rId93"/>
    <p:sldId id="625" r:id="rId94"/>
    <p:sldId id="614" r:id="rId95"/>
    <p:sldId id="615" r:id="rId96"/>
    <p:sldId id="616" r:id="rId97"/>
    <p:sldId id="621" r:id="rId98"/>
    <p:sldId id="617" r:id="rId99"/>
    <p:sldId id="620" r:id="rId100"/>
    <p:sldId id="626" r:id="rId101"/>
    <p:sldId id="628" r:id="rId102"/>
    <p:sldId id="624" r:id="rId103"/>
    <p:sldId id="631" r:id="rId104"/>
    <p:sldId id="632" r:id="rId105"/>
    <p:sldId id="630" r:id="rId106"/>
    <p:sldId id="629" r:id="rId107"/>
    <p:sldId id="633" r:id="rId108"/>
    <p:sldId id="636" r:id="rId109"/>
    <p:sldId id="635" r:id="rId110"/>
    <p:sldId id="640" r:id="rId111"/>
    <p:sldId id="637" r:id="rId112"/>
    <p:sldId id="638" r:id="rId113"/>
    <p:sldId id="639" r:id="rId114"/>
    <p:sldId id="641" r:id="rId115"/>
    <p:sldId id="642" r:id="rId116"/>
    <p:sldId id="643" r:id="rId117"/>
    <p:sldId id="644" r:id="rId118"/>
    <p:sldId id="645" r:id="rId119"/>
    <p:sldId id="647" r:id="rId120"/>
    <p:sldId id="648" r:id="rId121"/>
    <p:sldId id="660" r:id="rId122"/>
    <p:sldId id="649" r:id="rId123"/>
    <p:sldId id="653" r:id="rId124"/>
    <p:sldId id="657" r:id="rId125"/>
    <p:sldId id="650" r:id="rId126"/>
    <p:sldId id="654" r:id="rId127"/>
    <p:sldId id="656" r:id="rId128"/>
    <p:sldId id="658" r:id="rId129"/>
    <p:sldId id="651" r:id="rId130"/>
    <p:sldId id="659" r:id="rId131"/>
    <p:sldId id="655" r:id="rId132"/>
    <p:sldId id="661" r:id="rId133"/>
    <p:sldId id="666" r:id="rId134"/>
    <p:sldId id="668" r:id="rId135"/>
    <p:sldId id="669" r:id="rId136"/>
    <p:sldId id="670" r:id="rId137"/>
    <p:sldId id="667" r:id="rId138"/>
    <p:sldId id="673" r:id="rId139"/>
    <p:sldId id="671" r:id="rId140"/>
    <p:sldId id="672" r:id="rId141"/>
    <p:sldId id="674" r:id="rId142"/>
    <p:sldId id="675" r:id="rId143"/>
    <p:sldId id="676" r:id="rId144"/>
    <p:sldId id="677" r:id="rId145"/>
    <p:sldId id="678" r:id="rId14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489C69-139F-4CC2-9B7D-F9075AFF035B}" v="15" dt="2021-09-30T21:51:19.9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041" autoAdjust="0"/>
    <p:restoredTop sz="94660"/>
  </p:normalViewPr>
  <p:slideViewPr>
    <p:cSldViewPr>
      <p:cViewPr varScale="1">
        <p:scale>
          <a:sx n="114" d="100"/>
          <a:sy n="114" d="100"/>
        </p:scale>
        <p:origin x="109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3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63" Type="http://schemas.openxmlformats.org/officeDocument/2006/relationships/slide" Target="slides/slide59.xml"/><Relationship Id="rId84" Type="http://schemas.openxmlformats.org/officeDocument/2006/relationships/slide" Target="slides/slide80.xml"/><Relationship Id="rId138" Type="http://schemas.openxmlformats.org/officeDocument/2006/relationships/slide" Target="slides/slide134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53" Type="http://schemas.openxmlformats.org/officeDocument/2006/relationships/slide" Target="slides/slide49.xml"/><Relationship Id="rId74" Type="http://schemas.openxmlformats.org/officeDocument/2006/relationships/slide" Target="slides/slide70.xml"/><Relationship Id="rId128" Type="http://schemas.openxmlformats.org/officeDocument/2006/relationships/slide" Target="slides/slide124.xml"/><Relationship Id="rId149" Type="http://schemas.openxmlformats.org/officeDocument/2006/relationships/presProps" Target="presProps.xml"/><Relationship Id="rId5" Type="http://schemas.openxmlformats.org/officeDocument/2006/relationships/slide" Target="slides/slide1.xml"/><Relationship Id="rId95" Type="http://schemas.openxmlformats.org/officeDocument/2006/relationships/slide" Target="slides/slide91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113" Type="http://schemas.openxmlformats.org/officeDocument/2006/relationships/slide" Target="slides/slide109.xml"/><Relationship Id="rId118" Type="http://schemas.openxmlformats.org/officeDocument/2006/relationships/slide" Target="slides/slide114.xml"/><Relationship Id="rId134" Type="http://schemas.openxmlformats.org/officeDocument/2006/relationships/slide" Target="slides/slide130.xml"/><Relationship Id="rId139" Type="http://schemas.openxmlformats.org/officeDocument/2006/relationships/slide" Target="slides/slide135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150" Type="http://schemas.openxmlformats.org/officeDocument/2006/relationships/viewProps" Target="viewProps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08" Type="http://schemas.openxmlformats.org/officeDocument/2006/relationships/slide" Target="slides/slide104.xml"/><Relationship Id="rId124" Type="http://schemas.openxmlformats.org/officeDocument/2006/relationships/slide" Target="slides/slide120.xml"/><Relationship Id="rId129" Type="http://schemas.openxmlformats.org/officeDocument/2006/relationships/slide" Target="slides/slide125.xml"/><Relationship Id="rId54" Type="http://schemas.openxmlformats.org/officeDocument/2006/relationships/slide" Target="slides/slide50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40" Type="http://schemas.openxmlformats.org/officeDocument/2006/relationships/slide" Target="slides/slide136.xml"/><Relationship Id="rId145" Type="http://schemas.openxmlformats.org/officeDocument/2006/relationships/slide" Target="slides/slide14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slide" Target="slides/slide110.xml"/><Relationship Id="rId119" Type="http://schemas.openxmlformats.org/officeDocument/2006/relationships/slide" Target="slides/slide115.xml"/><Relationship Id="rId44" Type="http://schemas.openxmlformats.org/officeDocument/2006/relationships/slide" Target="slides/slide40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130" Type="http://schemas.openxmlformats.org/officeDocument/2006/relationships/slide" Target="slides/slide126.xml"/><Relationship Id="rId135" Type="http://schemas.openxmlformats.org/officeDocument/2006/relationships/slide" Target="slides/slide131.xml"/><Relationship Id="rId151" Type="http://schemas.openxmlformats.org/officeDocument/2006/relationships/theme" Target="theme/theme1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120" Type="http://schemas.openxmlformats.org/officeDocument/2006/relationships/slide" Target="slides/slide116.xml"/><Relationship Id="rId125" Type="http://schemas.openxmlformats.org/officeDocument/2006/relationships/slide" Target="slides/slide121.xml"/><Relationship Id="rId141" Type="http://schemas.openxmlformats.org/officeDocument/2006/relationships/slide" Target="slides/slide137.xml"/><Relationship Id="rId146" Type="http://schemas.openxmlformats.org/officeDocument/2006/relationships/slide" Target="slides/slide142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15" Type="http://schemas.openxmlformats.org/officeDocument/2006/relationships/slide" Target="slides/slide111.xml"/><Relationship Id="rId131" Type="http://schemas.openxmlformats.org/officeDocument/2006/relationships/slide" Target="slides/slide127.xml"/><Relationship Id="rId136" Type="http://schemas.openxmlformats.org/officeDocument/2006/relationships/slide" Target="slides/slide132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52" Type="http://schemas.openxmlformats.org/officeDocument/2006/relationships/tableStyles" Target="tableStyles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126" Type="http://schemas.openxmlformats.org/officeDocument/2006/relationships/slide" Target="slides/slide122.xml"/><Relationship Id="rId147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121" Type="http://schemas.openxmlformats.org/officeDocument/2006/relationships/slide" Target="slides/slide117.xml"/><Relationship Id="rId142" Type="http://schemas.openxmlformats.org/officeDocument/2006/relationships/slide" Target="slides/slide138.xml"/><Relationship Id="rId3" Type="http://schemas.openxmlformats.org/officeDocument/2006/relationships/customXml" Target="../customXml/item3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116" Type="http://schemas.openxmlformats.org/officeDocument/2006/relationships/slide" Target="slides/slide112.xml"/><Relationship Id="rId137" Type="http://schemas.openxmlformats.org/officeDocument/2006/relationships/slide" Target="slides/slide13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32" Type="http://schemas.openxmlformats.org/officeDocument/2006/relationships/slide" Target="slides/slide128.xml"/><Relationship Id="rId153" Type="http://schemas.microsoft.com/office/2016/11/relationships/changesInfo" Target="changesInfos/changesInfo1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27" Type="http://schemas.openxmlformats.org/officeDocument/2006/relationships/slide" Target="slides/slide12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52" Type="http://schemas.openxmlformats.org/officeDocument/2006/relationships/slide" Target="slides/slide48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openxmlformats.org/officeDocument/2006/relationships/slide" Target="slides/slide118.xml"/><Relationship Id="rId143" Type="http://schemas.openxmlformats.org/officeDocument/2006/relationships/slide" Target="slides/slide139.xml"/><Relationship Id="rId148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47" Type="http://schemas.openxmlformats.org/officeDocument/2006/relationships/slide" Target="slides/slide43.xml"/><Relationship Id="rId68" Type="http://schemas.openxmlformats.org/officeDocument/2006/relationships/slide" Target="slides/slide64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33" Type="http://schemas.openxmlformats.org/officeDocument/2006/relationships/slide" Target="slides/slide129.xml"/><Relationship Id="rId154" Type="http://schemas.microsoft.com/office/2015/10/relationships/revisionInfo" Target="revisionInfo.xml"/><Relationship Id="rId16" Type="http://schemas.openxmlformats.org/officeDocument/2006/relationships/slide" Target="slides/slide12.xml"/><Relationship Id="rId37" Type="http://schemas.openxmlformats.org/officeDocument/2006/relationships/slide" Target="slides/slide33.xml"/><Relationship Id="rId58" Type="http://schemas.openxmlformats.org/officeDocument/2006/relationships/slide" Target="slides/slide54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openxmlformats.org/officeDocument/2006/relationships/slide" Target="slides/slide119.xml"/><Relationship Id="rId144" Type="http://schemas.openxmlformats.org/officeDocument/2006/relationships/slide" Target="slides/slide140.xml"/><Relationship Id="rId90" Type="http://schemas.openxmlformats.org/officeDocument/2006/relationships/slide" Target="slides/slide8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6D4E447C-3BFA-4978-AEDA-DCC3562E8258}"/>
    <pc:docChg chg="modMainMaster">
      <pc:chgData name="Alfred Asterjadhi" userId="39de57b9-85c0-4fd1-aaac-8ca2b6560ad0" providerId="ADAL" clId="{6D4E447C-3BFA-4978-AEDA-DCC3562E8258}" dt="2021-09-20T13:42:22.684" v="1" actId="6549"/>
      <pc:docMkLst>
        <pc:docMk/>
      </pc:docMkLst>
      <pc:sldMasterChg chg="modSp mod">
        <pc:chgData name="Alfred Asterjadhi" userId="39de57b9-85c0-4fd1-aaac-8ca2b6560ad0" providerId="ADAL" clId="{6D4E447C-3BFA-4978-AEDA-DCC3562E8258}" dt="2021-09-20T13:42:22.684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D4E447C-3BFA-4978-AEDA-DCC3562E8258}" dt="2021-09-20T13:42:22.684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C489C69-139F-4CC2-9B7D-F9075AFF035B}"/>
    <pc:docChg chg="undo custSel addSld modSld">
      <pc:chgData name="Alfred Asterjadhi" userId="39de57b9-85c0-4fd1-aaac-8ca2b6560ad0" providerId="ADAL" clId="{6C489C69-139F-4CC2-9B7D-F9075AFF035B}" dt="2021-09-30T21:53:13.737" v="394" actId="20577"/>
      <pc:docMkLst>
        <pc:docMk/>
      </pc:docMkLst>
      <pc:sldChg chg="modSp add mod">
        <pc:chgData name="Alfred Asterjadhi" userId="39de57b9-85c0-4fd1-aaac-8ca2b6560ad0" providerId="ADAL" clId="{6C489C69-139F-4CC2-9B7D-F9075AFF035B}" dt="2021-09-28T02:44:02.400" v="14" actId="20577"/>
        <pc:sldMkLst>
          <pc:docMk/>
          <pc:sldMk cId="3215898965" sldId="674"/>
        </pc:sldMkLst>
        <pc:spChg chg="mod">
          <ac:chgData name="Alfred Asterjadhi" userId="39de57b9-85c0-4fd1-aaac-8ca2b6560ad0" providerId="ADAL" clId="{6C489C69-139F-4CC2-9B7D-F9075AFF035B}" dt="2021-09-28T02:44:02.400" v="14" actId="20577"/>
          <ac:spMkLst>
            <pc:docMk/>
            <pc:sldMk cId="3215898965" sldId="674"/>
            <ac:spMk id="6" creationId="{7488035E-BDAD-477C-AA55-E8989C4B7B8C}"/>
          </ac:spMkLst>
        </pc:spChg>
        <pc:spChg chg="mod">
          <ac:chgData name="Alfred Asterjadhi" userId="39de57b9-85c0-4fd1-aaac-8ca2b6560ad0" providerId="ADAL" clId="{6C489C69-139F-4CC2-9B7D-F9075AFF035B}" dt="2021-09-28T02:43:48.457" v="6" actId="20577"/>
          <ac:spMkLst>
            <pc:docMk/>
            <pc:sldMk cId="3215898965" sldId="67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6C489C69-139F-4CC2-9B7D-F9075AFF035B}" dt="2021-09-28T15:21:02.616" v="212" actId="403"/>
        <pc:sldMkLst>
          <pc:docMk/>
          <pc:sldMk cId="2567895018" sldId="675"/>
        </pc:sldMkLst>
        <pc:spChg chg="mod">
          <ac:chgData name="Alfred Asterjadhi" userId="39de57b9-85c0-4fd1-aaac-8ca2b6560ad0" providerId="ADAL" clId="{6C489C69-139F-4CC2-9B7D-F9075AFF035B}" dt="2021-09-28T02:44:13.842" v="27" actId="20577"/>
          <ac:spMkLst>
            <pc:docMk/>
            <pc:sldMk cId="2567895018" sldId="675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02:44:09.836" v="25" actId="20577"/>
          <ac:spMkLst>
            <pc:docMk/>
            <pc:sldMk cId="2567895018" sldId="675"/>
            <ac:spMk id="6" creationId="{B63EF7E7-1362-4206-B209-115D49A6AA5A}"/>
          </ac:spMkLst>
        </pc:spChg>
        <pc:spChg chg="mod">
          <ac:chgData name="Alfred Asterjadhi" userId="39de57b9-85c0-4fd1-aaac-8ca2b6560ad0" providerId="ADAL" clId="{6C489C69-139F-4CC2-9B7D-F9075AFF035B}" dt="2021-09-28T15:21:02.616" v="212" actId="403"/>
          <ac:spMkLst>
            <pc:docMk/>
            <pc:sldMk cId="2567895018" sldId="67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28T15:30:19.723" v="280" actId="20577"/>
        <pc:sldMkLst>
          <pc:docMk/>
          <pc:sldMk cId="1977230471" sldId="676"/>
        </pc:sldMkLst>
        <pc:spChg chg="mod">
          <ac:chgData name="Alfred Asterjadhi" userId="39de57b9-85c0-4fd1-aaac-8ca2b6560ad0" providerId="ADAL" clId="{6C489C69-139F-4CC2-9B7D-F9075AFF035B}" dt="2021-09-28T02:45:02.653" v="50" actId="20577"/>
          <ac:spMkLst>
            <pc:docMk/>
            <pc:sldMk cId="1977230471" sldId="676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15:30:19.723" v="280" actId="20577"/>
          <ac:spMkLst>
            <pc:docMk/>
            <pc:sldMk cId="1977230471" sldId="67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53:13.737" v="394" actId="20577"/>
        <pc:sldMkLst>
          <pc:docMk/>
          <pc:sldMk cId="859615837" sldId="677"/>
        </pc:sldMkLst>
        <pc:spChg chg="mod">
          <ac:chgData name="Alfred Asterjadhi" userId="39de57b9-85c0-4fd1-aaac-8ca2b6560ad0" providerId="ADAL" clId="{6C489C69-139F-4CC2-9B7D-F9075AFF035B}" dt="2021-09-28T15:29:47.260" v="270" actId="20577"/>
          <ac:spMkLst>
            <pc:docMk/>
            <pc:sldMk cId="859615837" sldId="677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53:13.737" v="394" actId="20577"/>
          <ac:spMkLst>
            <pc:docMk/>
            <pc:sldMk cId="859615837" sldId="67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46:52.423" v="317" actId="20577"/>
        <pc:sldMkLst>
          <pc:docMk/>
          <pc:sldMk cId="3512849412" sldId="678"/>
        </pc:sldMkLst>
        <pc:spChg chg="mod">
          <ac:chgData name="Alfred Asterjadhi" userId="39de57b9-85c0-4fd1-aaac-8ca2b6560ad0" providerId="ADAL" clId="{6C489C69-139F-4CC2-9B7D-F9075AFF035B}" dt="2021-09-30T21:45:36.591" v="296" actId="20577"/>
          <ac:spMkLst>
            <pc:docMk/>
            <pc:sldMk cId="3512849412" sldId="678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46:52.423" v="317" actId="20577"/>
          <ac:spMkLst>
            <pc:docMk/>
            <pc:sldMk cId="3512849412" sldId="678"/>
            <ac:spMk id="10" creationId="{99A414B4-2CCE-47B7-A036-CF3630BA2538}"/>
          </ac:spMkLst>
        </pc:spChg>
      </pc:sldChg>
    </pc:docChg>
  </pc:docChgLst>
  <pc:docChgLst>
    <pc:chgData name="Alfred Asterjadhi" userId="39de57b9-85c0-4fd1-aaac-8ca2b6560ad0" providerId="ADAL" clId="{78733081-F586-4074-AC0F-8E185683156A}"/>
    <pc:docChg chg="undo custSel addSld delSld modSld sldOrd modMainMaster">
      <pc:chgData name="Alfred Asterjadhi" userId="39de57b9-85c0-4fd1-aaac-8ca2b6560ad0" providerId="ADAL" clId="{78733081-F586-4074-AC0F-8E185683156A}" dt="2021-09-17T22:15:09.629" v="2169" actId="20577"/>
      <pc:docMkLst>
        <pc:docMk/>
      </pc:docMkLst>
      <pc:sldChg chg="new del ord">
        <pc:chgData name="Alfred Asterjadhi" userId="39de57b9-85c0-4fd1-aaac-8ca2b6560ad0" providerId="ADAL" clId="{78733081-F586-4074-AC0F-8E185683156A}" dt="2021-09-16T16:27:37.203" v="676" actId="47"/>
        <pc:sldMkLst>
          <pc:docMk/>
          <pc:sldMk cId="2370996414" sldId="662"/>
        </pc:sldMkLst>
      </pc:sldChg>
      <pc:sldChg chg="addSp delSp modSp new del">
        <pc:chgData name="Alfred Asterjadhi" userId="39de57b9-85c0-4fd1-aaac-8ca2b6560ad0" providerId="ADAL" clId="{78733081-F586-4074-AC0F-8E185683156A}" dt="2021-09-16T17:06:06.260" v="1145" actId="47"/>
        <pc:sldMkLst>
          <pc:docMk/>
          <pc:sldMk cId="131673124" sldId="663"/>
        </pc:sldMkLst>
        <pc:spChg chg="del">
          <ac:chgData name="Alfred Asterjadhi" userId="39de57b9-85c0-4fd1-aaac-8ca2b6560ad0" providerId="ADAL" clId="{78733081-F586-4074-AC0F-8E185683156A}" dt="2021-09-15T23:36:24.173" v="2"/>
          <ac:spMkLst>
            <pc:docMk/>
            <pc:sldMk cId="131673124" sldId="663"/>
            <ac:spMk id="3" creationId="{3AEF26D8-2A90-4B3C-86F3-9B9F3CA4AB26}"/>
          </ac:spMkLst>
        </pc:spChg>
        <pc:graphicFrameChg chg="add mod">
          <ac:chgData name="Alfred Asterjadhi" userId="39de57b9-85c0-4fd1-aaac-8ca2b6560ad0" providerId="ADAL" clId="{78733081-F586-4074-AC0F-8E185683156A}" dt="2021-09-15T23:36:24.173" v="2"/>
          <ac:graphicFrameMkLst>
            <pc:docMk/>
            <pc:sldMk cId="131673124" sldId="663"/>
            <ac:graphicFrameMk id="7" creationId="{35256C46-51B7-4A62-962C-5873766EE7A8}"/>
          </ac:graphicFrameMkLst>
        </pc:graphicFrameChg>
      </pc:sldChg>
      <pc:sldChg chg="modSp new del mod ord">
        <pc:chgData name="Alfred Asterjadhi" userId="39de57b9-85c0-4fd1-aaac-8ca2b6560ad0" providerId="ADAL" clId="{78733081-F586-4074-AC0F-8E185683156A}" dt="2021-09-16T16:58:39.025" v="901" actId="47"/>
        <pc:sldMkLst>
          <pc:docMk/>
          <pc:sldMk cId="3242539146" sldId="664"/>
        </pc:sldMkLst>
        <pc:spChg chg="mod">
          <ac:chgData name="Alfred Asterjadhi" userId="39de57b9-85c0-4fd1-aaac-8ca2b6560ad0" providerId="ADAL" clId="{78733081-F586-4074-AC0F-8E185683156A}" dt="2021-09-16T15:49:08.586" v="55" actId="400"/>
          <ac:spMkLst>
            <pc:docMk/>
            <pc:sldMk cId="3242539146" sldId="664"/>
            <ac:spMk id="3" creationId="{358B9AF7-6BB1-4FF1-8D6D-8CECB620C7DD}"/>
          </ac:spMkLst>
        </pc:spChg>
      </pc:sldChg>
      <pc:sldChg chg="modSp new del mod">
        <pc:chgData name="Alfred Asterjadhi" userId="39de57b9-85c0-4fd1-aaac-8ca2b6560ad0" providerId="ADAL" clId="{78733081-F586-4074-AC0F-8E185683156A}" dt="2021-09-16T17:00:19.141" v="902" actId="47"/>
        <pc:sldMkLst>
          <pc:docMk/>
          <pc:sldMk cId="1218845300" sldId="665"/>
        </pc:sldMkLst>
        <pc:spChg chg="mod">
          <ac:chgData name="Alfred Asterjadhi" userId="39de57b9-85c0-4fd1-aaac-8ca2b6560ad0" providerId="ADAL" clId="{78733081-F586-4074-AC0F-8E185683156A}" dt="2021-09-16T16:18:00.904" v="62" actId="1076"/>
          <ac:spMkLst>
            <pc:docMk/>
            <pc:sldMk cId="1218845300" sldId="665"/>
            <ac:spMk id="3" creationId="{DDCED07A-9F94-417F-B464-36EFF618B101}"/>
          </ac:spMkLst>
        </pc:spChg>
      </pc:sldChg>
      <pc:sldChg chg="modSp add mod">
        <pc:chgData name="Alfred Asterjadhi" userId="39de57b9-85c0-4fd1-aaac-8ca2b6560ad0" providerId="ADAL" clId="{78733081-F586-4074-AC0F-8E185683156A}" dt="2021-09-16T16:18:33.493" v="65" actId="20577"/>
        <pc:sldMkLst>
          <pc:docMk/>
          <pc:sldMk cId="263704962" sldId="666"/>
        </pc:sldMkLst>
        <pc:spChg chg="mod">
          <ac:chgData name="Alfred Asterjadhi" userId="39de57b9-85c0-4fd1-aaac-8ca2b6560ad0" providerId="ADAL" clId="{78733081-F586-4074-AC0F-8E185683156A}" dt="2021-09-16T16:18:33.493" v="65" actId="20577"/>
          <ac:spMkLst>
            <pc:docMk/>
            <pc:sldMk cId="263704962" sldId="66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78733081-F586-4074-AC0F-8E185683156A}" dt="2021-09-17T18:31:20.079" v="2162" actId="20577"/>
        <pc:sldMkLst>
          <pc:docMk/>
          <pc:sldMk cId="2864613985" sldId="667"/>
        </pc:sldMkLst>
        <pc:spChg chg="mod">
          <ac:chgData name="Alfred Asterjadhi" userId="39de57b9-85c0-4fd1-aaac-8ca2b6560ad0" providerId="ADAL" clId="{78733081-F586-4074-AC0F-8E185683156A}" dt="2021-09-17T17:58:37.262" v="1174" actId="20577"/>
          <ac:spMkLst>
            <pc:docMk/>
            <pc:sldMk cId="2864613985" sldId="667"/>
            <ac:spMk id="2" creationId="{12372A2F-8025-42D4-B5ED-6E7667DF00C8}"/>
          </ac:spMkLst>
        </pc:spChg>
        <pc:spChg chg="add del">
          <ac:chgData name="Alfred Asterjadhi" userId="39de57b9-85c0-4fd1-aaac-8ca2b6560ad0" providerId="ADAL" clId="{78733081-F586-4074-AC0F-8E185683156A}" dt="2021-09-16T17:00:52.705" v="912" actId="22"/>
          <ac:spMkLst>
            <pc:docMk/>
            <pc:sldMk cId="2864613985" sldId="667"/>
            <ac:spMk id="8" creationId="{9974C8A9-6057-4F3F-92E5-AEA4516A70B1}"/>
          </ac:spMkLst>
        </pc:spChg>
        <pc:spChg chg="mod">
          <ac:chgData name="Alfred Asterjadhi" userId="39de57b9-85c0-4fd1-aaac-8ca2b6560ad0" providerId="ADAL" clId="{78733081-F586-4074-AC0F-8E185683156A}" dt="2021-09-17T18:31:20.079" v="2162" actId="20577"/>
          <ac:spMkLst>
            <pc:docMk/>
            <pc:sldMk cId="2864613985" sldId="66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38:33.684" v="768" actId="20577"/>
        <pc:sldMkLst>
          <pc:docMk/>
          <pc:sldMk cId="659808261" sldId="668"/>
        </pc:sldMkLst>
        <pc:spChg chg="mod">
          <ac:chgData name="Alfred Asterjadhi" userId="39de57b9-85c0-4fd1-aaac-8ca2b6560ad0" providerId="ADAL" clId="{78733081-F586-4074-AC0F-8E185683156A}" dt="2021-09-16T16:38:11.993" v="753" actId="20577"/>
          <ac:spMkLst>
            <pc:docMk/>
            <pc:sldMk cId="659808261" sldId="668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38:33.684" v="768" actId="20577"/>
          <ac:spMkLst>
            <pc:docMk/>
            <pc:sldMk cId="659808261" sldId="66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5:14.267" v="863" actId="20577"/>
        <pc:sldMkLst>
          <pc:docMk/>
          <pc:sldMk cId="4152506591" sldId="669"/>
        </pc:sldMkLst>
        <pc:spChg chg="mod">
          <ac:chgData name="Alfred Asterjadhi" userId="39de57b9-85c0-4fd1-aaac-8ca2b6560ad0" providerId="ADAL" clId="{78733081-F586-4074-AC0F-8E185683156A}" dt="2021-09-16T16:39:23.442" v="770" actId="20577"/>
          <ac:spMkLst>
            <pc:docMk/>
            <pc:sldMk cId="4152506591" sldId="669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5:14.267" v="863" actId="20577"/>
          <ac:spMkLst>
            <pc:docMk/>
            <pc:sldMk cId="4152506591" sldId="66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8:35.047" v="900" actId="20577"/>
        <pc:sldMkLst>
          <pc:docMk/>
          <pc:sldMk cId="2176718095" sldId="670"/>
        </pc:sldMkLst>
        <pc:spChg chg="mod">
          <ac:chgData name="Alfred Asterjadhi" userId="39de57b9-85c0-4fd1-aaac-8ca2b6560ad0" providerId="ADAL" clId="{78733081-F586-4074-AC0F-8E185683156A}" dt="2021-09-16T16:57:59.066" v="877" actId="20577"/>
          <ac:spMkLst>
            <pc:docMk/>
            <pc:sldMk cId="2176718095" sldId="670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8:35.047" v="900" actId="20577"/>
          <ac:spMkLst>
            <pc:docMk/>
            <pc:sldMk cId="2176718095" sldId="67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7:06:00.611" v="1144" actId="20577"/>
        <pc:sldMkLst>
          <pc:docMk/>
          <pc:sldMk cId="304436274" sldId="671"/>
        </pc:sldMkLst>
        <pc:spChg chg="mod">
          <ac:chgData name="Alfred Asterjadhi" userId="39de57b9-85c0-4fd1-aaac-8ca2b6560ad0" providerId="ADAL" clId="{78733081-F586-4074-AC0F-8E185683156A}" dt="2021-09-16T17:01:01.699" v="919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6:00.611" v="1144" actId="20577"/>
          <ac:spMkLst>
            <pc:docMk/>
            <pc:sldMk cId="304436274" sldId="67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22:15:09.629" v="2169" actId="20577"/>
        <pc:sldMkLst>
          <pc:docMk/>
          <pc:sldMk cId="4201928650" sldId="672"/>
        </pc:sldMkLst>
        <pc:spChg chg="mod">
          <ac:chgData name="Alfred Asterjadhi" userId="39de57b9-85c0-4fd1-aaac-8ca2b6560ad0" providerId="ADAL" clId="{78733081-F586-4074-AC0F-8E185683156A}" dt="2021-09-16T17:06:38.197" v="114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8:05.926" v="1168" actId="20577"/>
          <ac:spMkLst>
            <pc:docMk/>
            <pc:sldMk cId="4201928650" sldId="672"/>
            <ac:spMk id="6" creationId="{B63EF7E7-1362-4206-B209-115D49A6AA5A}"/>
          </ac:spMkLst>
        </pc:spChg>
        <pc:spChg chg="mod">
          <ac:chgData name="Alfred Asterjadhi" userId="39de57b9-85c0-4fd1-aaac-8ca2b6560ad0" providerId="ADAL" clId="{78733081-F586-4074-AC0F-8E185683156A}" dt="2021-09-17T22:15:09.629" v="2169" actId="20577"/>
          <ac:spMkLst>
            <pc:docMk/>
            <pc:sldMk cId="4201928650" sldId="67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18:31:22.773" v="2163" actId="20577"/>
        <pc:sldMkLst>
          <pc:docMk/>
          <pc:sldMk cId="4037543771" sldId="673"/>
        </pc:sldMkLst>
        <pc:spChg chg="mod">
          <ac:chgData name="Alfred Asterjadhi" userId="39de57b9-85c0-4fd1-aaac-8ca2b6560ad0" providerId="ADAL" clId="{78733081-F586-4074-AC0F-8E185683156A}" dt="2021-09-17T17:58:40.612" v="1176" actId="20577"/>
          <ac:spMkLst>
            <pc:docMk/>
            <pc:sldMk cId="4037543771" sldId="673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7T18:31:22.773" v="2163" actId="20577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78733081-F586-4074-AC0F-8E185683156A}" dt="2021-09-17T22:14:53.839" v="2165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8733081-F586-4074-AC0F-8E185683156A}" dt="2021-09-17T22:14:53.839" v="216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111B407-14B1-463A-93AF-3E7340F42A6C}"/>
    <pc:docChg chg="modSld modMainMaster">
      <pc:chgData name="Alfred Asterjadhi" userId="39de57b9-85c0-4fd1-aaac-8ca2b6560ad0" providerId="ADAL" clId="{9111B407-14B1-463A-93AF-3E7340F42A6C}" dt="2021-09-20T13:35:01.252" v="399"/>
      <pc:docMkLst>
        <pc:docMk/>
      </pc:docMkLst>
      <pc:sldChg chg="modSp mod">
        <pc:chgData name="Alfred Asterjadhi" userId="39de57b9-85c0-4fd1-aaac-8ca2b6560ad0" providerId="ADAL" clId="{9111B407-14B1-463A-93AF-3E7340F42A6C}" dt="2021-09-20T13:28:18.674" v="294"/>
        <pc:sldMkLst>
          <pc:docMk/>
          <pc:sldMk cId="2864613985" sldId="667"/>
        </pc:sldMkLst>
        <pc:spChg chg="mod">
          <ac:chgData name="Alfred Asterjadhi" userId="39de57b9-85c0-4fd1-aaac-8ca2b6560ad0" providerId="ADAL" clId="{9111B407-14B1-463A-93AF-3E7340F42A6C}" dt="2021-09-20T13:28:18.674" v="294"/>
          <ac:spMkLst>
            <pc:docMk/>
            <pc:sldMk cId="2864613985" sldId="66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19:12.336" v="186"/>
        <pc:sldMkLst>
          <pc:docMk/>
          <pc:sldMk cId="659808261" sldId="668"/>
        </pc:sldMkLst>
        <pc:spChg chg="mod">
          <ac:chgData name="Alfred Asterjadhi" userId="39de57b9-85c0-4fd1-aaac-8ca2b6560ad0" providerId="ADAL" clId="{9111B407-14B1-463A-93AF-3E7340F42A6C}" dt="2021-09-20T13:19:12.336" v="186"/>
          <ac:spMkLst>
            <pc:docMk/>
            <pc:sldMk cId="659808261" sldId="6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0:59.213" v="230" actId="6549"/>
        <pc:sldMkLst>
          <pc:docMk/>
          <pc:sldMk cId="4152506591" sldId="669"/>
        </pc:sldMkLst>
        <pc:spChg chg="mod">
          <ac:chgData name="Alfred Asterjadhi" userId="39de57b9-85c0-4fd1-aaac-8ca2b6560ad0" providerId="ADAL" clId="{9111B407-14B1-463A-93AF-3E7340F42A6C}" dt="2021-09-20T13:20:59.213" v="230" actId="6549"/>
          <ac:spMkLst>
            <pc:docMk/>
            <pc:sldMk cId="4152506591" sldId="66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4:55.845" v="262"/>
        <pc:sldMkLst>
          <pc:docMk/>
          <pc:sldMk cId="2176718095" sldId="670"/>
        </pc:sldMkLst>
        <pc:spChg chg="mod">
          <ac:chgData name="Alfred Asterjadhi" userId="39de57b9-85c0-4fd1-aaac-8ca2b6560ad0" providerId="ADAL" clId="{9111B407-14B1-463A-93AF-3E7340F42A6C}" dt="2021-09-20T13:24:55.845" v="262"/>
          <ac:spMkLst>
            <pc:docMk/>
            <pc:sldMk cId="2176718095" sldId="67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3:28.389" v="363" actId="6549"/>
        <pc:sldMkLst>
          <pc:docMk/>
          <pc:sldMk cId="304436274" sldId="671"/>
        </pc:sldMkLst>
        <pc:spChg chg="mod">
          <ac:chgData name="Alfred Asterjadhi" userId="39de57b9-85c0-4fd1-aaac-8ca2b6560ad0" providerId="ADAL" clId="{9111B407-14B1-463A-93AF-3E7340F42A6C}" dt="2021-09-19T15:51:54.326" v="107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3:28.389" v="363" actId="6549"/>
          <ac:spMkLst>
            <pc:docMk/>
            <pc:sldMk cId="304436274" sldId="67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5:01.252" v="399"/>
        <pc:sldMkLst>
          <pc:docMk/>
          <pc:sldMk cId="4201928650" sldId="672"/>
        </pc:sldMkLst>
        <pc:spChg chg="mod">
          <ac:chgData name="Alfred Asterjadhi" userId="39de57b9-85c0-4fd1-aaac-8ca2b6560ad0" providerId="ADAL" clId="{9111B407-14B1-463A-93AF-3E7340F42A6C}" dt="2021-09-19T15:51:59.745" v="10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5:01.252" v="399"/>
          <ac:spMkLst>
            <pc:docMk/>
            <pc:sldMk cId="4201928650" sldId="67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1:09.246" v="334" actId="6549"/>
        <pc:sldMkLst>
          <pc:docMk/>
          <pc:sldMk cId="4037543771" sldId="673"/>
        </pc:sldMkLst>
        <pc:spChg chg="mod">
          <ac:chgData name="Alfred Asterjadhi" userId="39de57b9-85c0-4fd1-aaac-8ca2b6560ad0" providerId="ADAL" clId="{9111B407-14B1-463A-93AF-3E7340F42A6C}" dt="2021-09-20T13:31:09.246" v="334" actId="6549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9111B407-14B1-463A-93AF-3E7340F42A6C}" dt="2021-09-19T15:49:49.82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111B407-14B1-463A-93AF-3E7340F42A6C}" dt="2021-09-19T15:49:49.82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1965A44-A7C3-4C7F-A7FE-6FE76FCC2190}"/>
    <pc:docChg chg="undo custSel addSld modSld modMainMaster">
      <pc:chgData name="Alfred Asterjadhi" userId="39de57b9-85c0-4fd1-aaac-8ca2b6560ad0" providerId="ADAL" clId="{81965A44-A7C3-4C7F-A7FE-6FE76FCC2190}" dt="2021-09-14T16:50:06.856" v="184" actId="20577"/>
      <pc:docMkLst>
        <pc:docMk/>
      </pc:docMkLst>
      <pc:sldChg chg="modSp mod">
        <pc:chgData name="Alfred Asterjadhi" userId="39de57b9-85c0-4fd1-aaac-8ca2b6560ad0" providerId="ADAL" clId="{81965A44-A7C3-4C7F-A7FE-6FE76FCC2190}" dt="2021-09-10T15:40:04.949" v="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81965A44-A7C3-4C7F-A7FE-6FE76FCC2190}" dt="2021-09-10T15:40:04.949" v="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81965A44-A7C3-4C7F-A7FE-6FE76FCC2190}" dt="2021-09-14T16:40:19.686" v="182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81965A44-A7C3-4C7F-A7FE-6FE76FCC2190}" dt="2021-09-14T16:40:19.686" v="182" actId="20577"/>
          <ac:spMkLst>
            <pc:docMk/>
            <pc:sldMk cId="597006981" sldId="660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81965A44-A7C3-4C7F-A7FE-6FE76FCC2190}" dt="2021-09-14T16:26:53.136" v="180" actId="20577"/>
        <pc:sldMkLst>
          <pc:docMk/>
          <pc:sldMk cId="2809094751" sldId="661"/>
        </pc:sldMkLst>
        <pc:spChg chg="mod">
          <ac:chgData name="Alfred Asterjadhi" userId="39de57b9-85c0-4fd1-aaac-8ca2b6560ad0" providerId="ADAL" clId="{81965A44-A7C3-4C7F-A7FE-6FE76FCC2190}" dt="2021-09-14T01:43:54.418" v="7" actId="20577"/>
          <ac:spMkLst>
            <pc:docMk/>
            <pc:sldMk cId="2809094751" sldId="661"/>
            <ac:spMk id="2" creationId="{12372A2F-8025-42D4-B5ED-6E7667DF00C8}"/>
          </ac:spMkLst>
        </pc:spChg>
        <pc:spChg chg="mod">
          <ac:chgData name="Alfred Asterjadhi" userId="39de57b9-85c0-4fd1-aaac-8ca2b6560ad0" providerId="ADAL" clId="{81965A44-A7C3-4C7F-A7FE-6FE76FCC2190}" dt="2021-09-14T16:26:53.136" v="180" actId="20577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81965A44-A7C3-4C7F-A7FE-6FE76FCC2190}" dt="2021-09-14T16:50:06.856" v="18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1965A44-A7C3-4C7F-A7FE-6FE76FCC2190}" dt="2021-09-14T16:50:06.856" v="18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29F63A8-16D8-4248-A0C8-3FB7072AAEF6}"/>
    <pc:docChg chg="custSel modSld modMainMaster">
      <pc:chgData name="Alfred Asterjadhi" userId="39de57b9-85c0-4fd1-aaac-8ca2b6560ad0" providerId="ADAL" clId="{A29F63A8-16D8-4248-A0C8-3FB7072AAEF6}" dt="2021-09-15T14:24:27.708" v="441"/>
      <pc:docMkLst>
        <pc:docMk/>
      </pc:docMkLst>
      <pc:sldChg chg="modSp mod">
        <pc:chgData name="Alfred Asterjadhi" userId="39de57b9-85c0-4fd1-aaac-8ca2b6560ad0" providerId="ADAL" clId="{A29F63A8-16D8-4248-A0C8-3FB7072AAEF6}" dt="2021-09-15T14:08:04.883" v="96"/>
        <pc:sldMkLst>
          <pc:docMk/>
          <pc:sldMk cId="2983386957" sldId="649"/>
        </pc:sldMkLst>
        <pc:spChg chg="mod">
          <ac:chgData name="Alfred Asterjadhi" userId="39de57b9-85c0-4fd1-aaac-8ca2b6560ad0" providerId="ADAL" clId="{A29F63A8-16D8-4248-A0C8-3FB7072AAEF6}" dt="2021-09-15T14:08:04.883" v="96"/>
          <ac:spMkLst>
            <pc:docMk/>
            <pc:sldMk cId="2983386957" sldId="64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2:43.325" v="198" actId="6549"/>
        <pc:sldMkLst>
          <pc:docMk/>
          <pc:sldMk cId="2376158859" sldId="650"/>
        </pc:sldMkLst>
        <pc:spChg chg="mod">
          <ac:chgData name="Alfred Asterjadhi" userId="39de57b9-85c0-4fd1-aaac-8ca2b6560ad0" providerId="ADAL" clId="{A29F63A8-16D8-4248-A0C8-3FB7072AAEF6}" dt="2021-09-15T14:12:43.325" v="198" actId="6549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0:11.011" v="346" actId="6549"/>
        <pc:sldMkLst>
          <pc:docMk/>
          <pc:sldMk cId="1918906618" sldId="651"/>
        </pc:sldMkLst>
        <pc:spChg chg="mod">
          <ac:chgData name="Alfred Asterjadhi" userId="39de57b9-85c0-4fd1-aaac-8ca2b6560ad0" providerId="ADAL" clId="{A29F63A8-16D8-4248-A0C8-3FB7072AAEF6}" dt="2021-09-15T14:20:11.011" v="346" actId="6549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9:27.571" v="132" actId="6549"/>
        <pc:sldMkLst>
          <pc:docMk/>
          <pc:sldMk cId="1875877806" sldId="653"/>
        </pc:sldMkLst>
        <pc:spChg chg="mod">
          <ac:chgData name="Alfred Asterjadhi" userId="39de57b9-85c0-4fd1-aaac-8ca2b6560ad0" providerId="ADAL" clId="{A29F63A8-16D8-4248-A0C8-3FB7072AAEF6}" dt="2021-09-15T14:09:27.571" v="132" actId="6549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4:05.623" v="238"/>
        <pc:sldMkLst>
          <pc:docMk/>
          <pc:sldMk cId="2603048680" sldId="654"/>
        </pc:sldMkLst>
        <pc:spChg chg="mod">
          <ac:chgData name="Alfred Asterjadhi" userId="39de57b9-85c0-4fd1-aaac-8ca2b6560ad0" providerId="ADAL" clId="{A29F63A8-16D8-4248-A0C8-3FB7072AAEF6}" dt="2021-09-15T14:14:05.623" v="238"/>
          <ac:spMkLst>
            <pc:docMk/>
            <pc:sldMk cId="2603048680" sldId="65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2:48.322" v="404"/>
        <pc:sldMkLst>
          <pc:docMk/>
          <pc:sldMk cId="2148223805" sldId="655"/>
        </pc:sldMkLst>
        <pc:spChg chg="mod">
          <ac:chgData name="Alfred Asterjadhi" userId="39de57b9-85c0-4fd1-aaac-8ca2b6560ad0" providerId="ADAL" clId="{A29F63A8-16D8-4248-A0C8-3FB7072AAEF6}" dt="2021-09-15T14:22:48.322" v="404"/>
          <ac:spMkLst>
            <pc:docMk/>
            <pc:sldMk cId="2148223805" sldId="65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6:41.907" v="275" actId="6549"/>
        <pc:sldMkLst>
          <pc:docMk/>
          <pc:sldMk cId="872284982" sldId="656"/>
        </pc:sldMkLst>
        <pc:spChg chg="mod">
          <ac:chgData name="Alfred Asterjadhi" userId="39de57b9-85c0-4fd1-aaac-8ca2b6560ad0" providerId="ADAL" clId="{A29F63A8-16D8-4248-A0C8-3FB7072AAEF6}" dt="2021-09-15T14:16:41.907" v="275" actId="6549"/>
          <ac:spMkLst>
            <pc:docMk/>
            <pc:sldMk cId="872284982" sldId="65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0:52.292" v="161" actId="6549"/>
        <pc:sldMkLst>
          <pc:docMk/>
          <pc:sldMk cId="555160158" sldId="657"/>
        </pc:sldMkLst>
        <pc:spChg chg="mod">
          <ac:chgData name="Alfred Asterjadhi" userId="39de57b9-85c0-4fd1-aaac-8ca2b6560ad0" providerId="ADAL" clId="{A29F63A8-16D8-4248-A0C8-3FB7072AAEF6}" dt="2021-09-15T14:10:52.292" v="161" actId="6549"/>
          <ac:spMkLst>
            <pc:docMk/>
            <pc:sldMk cId="555160158" sldId="65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7:57.812" v="313"/>
        <pc:sldMkLst>
          <pc:docMk/>
          <pc:sldMk cId="821075598" sldId="658"/>
        </pc:sldMkLst>
        <pc:spChg chg="mod">
          <ac:chgData name="Alfred Asterjadhi" userId="39de57b9-85c0-4fd1-aaac-8ca2b6560ad0" providerId="ADAL" clId="{A29F63A8-16D8-4248-A0C8-3FB7072AAEF6}" dt="2021-09-15T14:17:57.812" v="313"/>
          <ac:spMkLst>
            <pc:docMk/>
            <pc:sldMk cId="821075598" sldId="65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1:29.470" v="378" actId="6549"/>
        <pc:sldMkLst>
          <pc:docMk/>
          <pc:sldMk cId="444533402" sldId="659"/>
        </pc:sldMkLst>
        <pc:spChg chg="mod">
          <ac:chgData name="Alfred Asterjadhi" userId="39de57b9-85c0-4fd1-aaac-8ca2b6560ad0" providerId="ADAL" clId="{A29F63A8-16D8-4248-A0C8-3FB7072AAEF6}" dt="2021-09-15T14:21:29.470" v="378" actId="6549"/>
          <ac:spMkLst>
            <pc:docMk/>
            <pc:sldMk cId="444533402" sldId="65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5:31.393" v="63"/>
        <pc:sldMkLst>
          <pc:docMk/>
          <pc:sldMk cId="597006981" sldId="660"/>
        </pc:sldMkLst>
        <pc:spChg chg="mod">
          <ac:chgData name="Alfred Asterjadhi" userId="39de57b9-85c0-4fd1-aaac-8ca2b6560ad0" providerId="ADAL" clId="{A29F63A8-16D8-4248-A0C8-3FB7072AAEF6}" dt="2021-09-15T14:05:31.393" v="63"/>
          <ac:spMkLst>
            <pc:docMk/>
            <pc:sldMk cId="597006981" sldId="660"/>
            <ac:spMk id="8" creationId="{30ECE423-DD38-4A25-AD6E-26DF5AC61863}"/>
          </ac:spMkLst>
        </pc:spChg>
      </pc:sldChg>
      <pc:sldChg chg="modSp mod">
        <pc:chgData name="Alfred Asterjadhi" userId="39de57b9-85c0-4fd1-aaac-8ca2b6560ad0" providerId="ADAL" clId="{A29F63A8-16D8-4248-A0C8-3FB7072AAEF6}" dt="2021-09-15T14:24:27.708" v="441"/>
        <pc:sldMkLst>
          <pc:docMk/>
          <pc:sldMk cId="2809094751" sldId="661"/>
        </pc:sldMkLst>
        <pc:spChg chg="mod">
          <ac:chgData name="Alfred Asterjadhi" userId="39de57b9-85c0-4fd1-aaac-8ca2b6560ad0" providerId="ADAL" clId="{A29F63A8-16D8-4248-A0C8-3FB7072AAEF6}" dt="2021-09-15T14:24:27.708" v="441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29F63A8-16D8-4248-A0C8-3FB7072AAEF6}" dt="2021-09-15T13:25:52.916" v="2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29F63A8-16D8-4248-A0C8-3FB7072AAEF6}" dt="2021-09-15T13:25:52.916" v="2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20E2B-0374-4425-90CC-06DD5B205D51}"/>
    <pc:docChg chg="undo custSel addSld modSld">
      <pc:chgData name="Alfred Asterjadhi" userId="39de57b9-85c0-4fd1-aaac-8ca2b6560ad0" providerId="ADAL" clId="{75220E2B-0374-4425-90CC-06DD5B205D51}" dt="2021-09-10T00:39:34.406" v="253" actId="207"/>
      <pc:docMkLst>
        <pc:docMk/>
      </pc:docMkLst>
      <pc:sldChg chg="modSp mod">
        <pc:chgData name="Alfred Asterjadhi" userId="39de57b9-85c0-4fd1-aaac-8ca2b6560ad0" providerId="ADAL" clId="{75220E2B-0374-4425-90CC-06DD5B205D51}" dt="2021-09-09T23:43:53.181" v="0" actId="207"/>
        <pc:sldMkLst>
          <pc:docMk/>
          <pc:sldMk cId="3954413091" sldId="648"/>
        </pc:sldMkLst>
        <pc:spChg chg="mod">
          <ac:chgData name="Alfred Asterjadhi" userId="39de57b9-85c0-4fd1-aaac-8ca2b6560ad0" providerId="ADAL" clId="{75220E2B-0374-4425-90CC-06DD5B205D51}" dt="2021-09-09T23:43:53.181" v="0" actId="207"/>
          <ac:spMkLst>
            <pc:docMk/>
            <pc:sldMk cId="3954413091" sldId="648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75220E2B-0374-4425-90CC-06DD5B205D51}" dt="2021-09-10T00:17:20.345" v="242"/>
        <pc:sldMkLst>
          <pc:docMk/>
          <pc:sldMk cId="2983386957" sldId="649"/>
        </pc:sldMkLst>
        <pc:spChg chg="mod">
          <ac:chgData name="Alfred Asterjadhi" userId="39de57b9-85c0-4fd1-aaac-8ca2b6560ad0" providerId="ADAL" clId="{75220E2B-0374-4425-90CC-06DD5B205D51}" dt="2021-09-10T00:17:20.345" v="242"/>
          <ac:spMkLst>
            <pc:docMk/>
            <pc:sldMk cId="2983386957" sldId="649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7.583" v="245"/>
        <pc:sldMkLst>
          <pc:docMk/>
          <pc:sldMk cId="2376158859" sldId="650"/>
        </pc:sldMkLst>
        <pc:spChg chg="mod">
          <ac:chgData name="Alfred Asterjadhi" userId="39de57b9-85c0-4fd1-aaac-8ca2b6560ad0" providerId="ADAL" clId="{75220E2B-0374-4425-90CC-06DD5B205D51}" dt="2021-09-10T00:17:27.583" v="245"/>
          <ac:spMkLst>
            <pc:docMk/>
            <pc:sldMk cId="2376158859" sldId="650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5.633" v="249"/>
        <pc:sldMkLst>
          <pc:docMk/>
          <pc:sldMk cId="1918906618" sldId="651"/>
        </pc:sldMkLst>
        <pc:spChg chg="mod">
          <ac:chgData name="Alfred Asterjadhi" userId="39de57b9-85c0-4fd1-aaac-8ca2b6560ad0" providerId="ADAL" clId="{75220E2B-0374-4425-90CC-06DD5B205D51}" dt="2021-09-10T00:17:35.633" v="249"/>
          <ac:spMkLst>
            <pc:docMk/>
            <pc:sldMk cId="1918906618" sldId="651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6:22.642" v="241" actId="115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39:34.406" v="25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75220E2B-0374-4425-90CC-06DD5B205D51}" dt="2021-09-10T00:17:22.351" v="243"/>
          <ac:spMkLst>
            <pc:docMk/>
            <pc:sldMk cId="1875877806" sldId="653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39:34.406" v="25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17:29.453" v="246"/>
        <pc:sldMkLst>
          <pc:docMk/>
          <pc:sldMk cId="2603048680" sldId="654"/>
        </pc:sldMkLst>
        <pc:spChg chg="mod">
          <ac:chgData name="Alfred Asterjadhi" userId="39de57b9-85c0-4fd1-aaac-8ca2b6560ad0" providerId="ADAL" clId="{75220E2B-0374-4425-90CC-06DD5B205D51}" dt="2021-09-10T00:17:29.453" v="246"/>
          <ac:spMkLst>
            <pc:docMk/>
            <pc:sldMk cId="2603048680" sldId="654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9.507" v="251"/>
        <pc:sldMkLst>
          <pc:docMk/>
          <pc:sldMk cId="2148223805" sldId="655"/>
        </pc:sldMkLst>
        <pc:spChg chg="mod">
          <ac:chgData name="Alfred Asterjadhi" userId="39de57b9-85c0-4fd1-aaac-8ca2b6560ad0" providerId="ADAL" clId="{75220E2B-0374-4425-90CC-06DD5B205D51}" dt="2021-09-09T23:46:31.620" v="36" actId="20577"/>
          <ac:spMkLst>
            <pc:docMk/>
            <pc:sldMk cId="2148223805" sldId="655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9.507" v="251"/>
          <ac:spMkLst>
            <pc:docMk/>
            <pc:sldMk cId="2148223805" sldId="655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1.364" v="247"/>
        <pc:sldMkLst>
          <pc:docMk/>
          <pc:sldMk cId="872284982" sldId="656"/>
        </pc:sldMkLst>
        <pc:spChg chg="mod">
          <ac:chgData name="Alfred Asterjadhi" userId="39de57b9-85c0-4fd1-aaac-8ca2b6560ad0" providerId="ADAL" clId="{75220E2B-0374-4425-90CC-06DD5B205D51}" dt="2021-09-10T00:17:31.364" v="247"/>
          <ac:spMkLst>
            <pc:docMk/>
            <pc:sldMk cId="872284982" sldId="656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5.308" v="244"/>
        <pc:sldMkLst>
          <pc:docMk/>
          <pc:sldMk cId="555160158" sldId="657"/>
        </pc:sldMkLst>
        <pc:spChg chg="mod">
          <ac:chgData name="Alfred Asterjadhi" userId="39de57b9-85c0-4fd1-aaac-8ca2b6560ad0" providerId="ADAL" clId="{75220E2B-0374-4425-90CC-06DD5B205D51}" dt="2021-09-10T00:17:25.308" v="244"/>
          <ac:spMkLst>
            <pc:docMk/>
            <pc:sldMk cId="555160158" sldId="657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3.665" v="248"/>
        <pc:sldMkLst>
          <pc:docMk/>
          <pc:sldMk cId="821075598" sldId="658"/>
        </pc:sldMkLst>
        <pc:spChg chg="mod">
          <ac:chgData name="Alfred Asterjadhi" userId="39de57b9-85c0-4fd1-aaac-8ca2b6560ad0" providerId="ADAL" clId="{75220E2B-0374-4425-90CC-06DD5B205D51}" dt="2021-09-10T00:17:33.665" v="248"/>
          <ac:spMkLst>
            <pc:docMk/>
            <pc:sldMk cId="821075598" sldId="658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09T23:58:44.052" v="214" actId="404"/>
          <ac:spMkLst>
            <pc:docMk/>
            <pc:sldMk cId="821075598" sldId="6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10T00:17:37.579" v="250"/>
        <pc:sldMkLst>
          <pc:docMk/>
          <pc:sldMk cId="444533402" sldId="659"/>
        </pc:sldMkLst>
        <pc:spChg chg="mod">
          <ac:chgData name="Alfred Asterjadhi" userId="39de57b9-85c0-4fd1-aaac-8ca2b6560ad0" providerId="ADAL" clId="{75220E2B-0374-4425-90CC-06DD5B205D51}" dt="2021-09-09T23:44:32.996" v="3" actId="20577"/>
          <ac:spMkLst>
            <pc:docMk/>
            <pc:sldMk cId="444533402" sldId="659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7.579" v="250"/>
          <ac:spMkLst>
            <pc:docMk/>
            <pc:sldMk cId="444533402" sldId="659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1:25.278" v="237" actId="20577"/>
          <ac:spMkLst>
            <pc:docMk/>
            <pc:sldMk cId="444533402" sldId="65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09T23:54:22.174" v="108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75220E2B-0374-4425-90CC-06DD5B205D51}" dt="2021-09-09T23:52:33.636" v="70" actId="20577"/>
          <ac:spMkLst>
            <pc:docMk/>
            <pc:sldMk cId="597006981" sldId="660"/>
            <ac:spMk id="4" creationId="{7335E98F-CD54-45CC-B242-37886F48A525}"/>
          </ac:spMkLst>
        </pc:spChg>
        <pc:spChg chg="mod">
          <ac:chgData name="Alfred Asterjadhi" userId="39de57b9-85c0-4fd1-aaac-8ca2b6560ad0" providerId="ADAL" clId="{75220E2B-0374-4425-90CC-06DD5B205D51}" dt="2021-09-09T23:54:22.174" v="108" actId="20577"/>
          <ac:spMkLst>
            <pc:docMk/>
            <pc:sldMk cId="597006981" sldId="660"/>
            <ac:spMk id="8" creationId="{30ECE423-DD38-4A25-AD6E-26DF5AC6186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802.11-20/1982r44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7-03-00be-cr-on-36-3-12-8-3-part1.doc" TargetMode="External"/><Relationship Id="rId2" Type="http://schemas.openxmlformats.org/officeDocument/2006/relationships/hyperlink" Target="https://mentor.ieee.org/802.11/dcn/21/11-21-1088-00-00be-cc36-cr-on-36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41-00-00be-cc36-cr-on-annex-z.doc" TargetMode="External"/><Relationship Id="rId5" Type="http://schemas.openxmlformats.org/officeDocument/2006/relationships/hyperlink" Target="https://mentor.ieee.org/802.11/dcn/21/11-21-1042-03-00be-cc36-cr-on-spatial-configuration-subfield.doc" TargetMode="External"/><Relationship Id="rId4" Type="http://schemas.openxmlformats.org/officeDocument/2006/relationships/hyperlink" Target="https://mentor.ieee.org/802.11/dcn/21/11-21-1048-00-00be-cc36-cr-on-36-3-12-8-1-general.doc" TargetMode="Externa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21-00-00be-cc36-cr-on-36-3-13-10.docx" TargetMode="External"/><Relationship Id="rId2" Type="http://schemas.openxmlformats.org/officeDocument/2006/relationships/hyperlink" Target="https://mentor.ieee.org/802.11/dcn/21/11-21-1107-01-00be-cc36-cr-on-36-3-5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01-01-00be-cc36-cr-for-36-3-12-6-rl-sig.docx" TargetMode="Externa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5-04-00be-cc34-resolution-for-cids-related-to-mlo-ba-procedure.docx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71-03-00be-pdt-for-fast-ml-transition.docx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2-03-00be-cc36-resolution-for-cids-related-to-mlo-power-save.docx" TargetMode="External"/><Relationship Id="rId2" Type="http://schemas.openxmlformats.org/officeDocument/2006/relationships/hyperlink" Target="https://mentor.ieee.org/802.11/dcn/21/11-21-1172-02-00be-cc36-resolution-for-cids-related-to-mlo-power-sav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0-02-00be-cc36-cr-for-5386.docx" TargetMode="External"/><Relationship Id="rId5" Type="http://schemas.openxmlformats.org/officeDocument/2006/relationships/hyperlink" Target="https://mentor.ieee.org/802.11/dcn/21/11-21-1087-05-00be-cc36-resolution-for-cids-in-clause-35-3-2.docx" TargetMode="External"/><Relationship Id="rId4" Type="http://schemas.openxmlformats.org/officeDocument/2006/relationships/hyperlink" Target="https://mentor.ieee.org/802.11/dcn/21/11-21-1175-04-00be-cc36-resolution-for-cids-related-to-ml-advertisement-part-1.docx" TargetMode="Externa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3-00be-cc36-cr-9-4-2-295b-2-mld-capabilities-field.docx" TargetMode="External"/><Relationship Id="rId2" Type="http://schemas.openxmlformats.org/officeDocument/2006/relationships/hyperlink" Target="https://mentor.ieee.org/802.11/dcn/21/11-21-1085-06-00be-cc36-resolution-for-cids-related-to-ml-element-part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223-03-00be-cr-for-wnm-sleep-mode.docx" TargetMode="External"/><Relationship Id="rId4" Type="http://schemas.openxmlformats.org/officeDocument/2006/relationships/hyperlink" Target="https://mentor.ieee.org/802.11/dcn/21/11-21-1132-02-00be-cc-36-cr-for-35-3-3.docx" TargetMode="Externa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9-01-00be-cc36-cr-for-for-36-3-12-3-l-stf.docx" TargetMode="External"/><Relationship Id="rId2" Type="http://schemas.openxmlformats.org/officeDocument/2006/relationships/hyperlink" Target="https://mentor.ieee.org/802.11/dcn/21/11-21-1102-00-00be-cc36-cr-for-36-3-12-5-l-si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96-01-00be-cc36-cr-for-36-1-4-ppdu-formats.docx" TargetMode="External"/><Relationship Id="rId5" Type="http://schemas.openxmlformats.org/officeDocument/2006/relationships/hyperlink" Target="https://mentor.ieee.org/802.11/dcn/21/11-21-1097-01-00be-cc36-cr-for-36-3-4-eht-ppdu-formats.docx" TargetMode="External"/><Relationship Id="rId4" Type="http://schemas.openxmlformats.org/officeDocument/2006/relationships/hyperlink" Target="https://mentor.ieee.org/802.11/dcn/21/11-21-1098-01-00be-cc36-cr-for-36-3-12-1-introduction.docx" TargetMode="Externa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34-01-00be-cc36-cr-for-pilot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69-02-00be-cc36-cr-for-he-variant-user-info-field.docx" TargetMode="External"/><Relationship Id="rId2" Type="http://schemas.openxmlformats.org/officeDocument/2006/relationships/hyperlink" Target="https://mentor.ieee.org/802.11/dcn/21/11-21-1103-01-00be-cc36-cr-on-9-4-1-67a-d-d101-part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3-03-00be-cc36-cr-on-9-3-1-22-1-1.docx" TargetMode="Externa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3-02-00be-cc36-cr-for-36-3-2-3-null-subcarriers.docx" TargetMode="External"/><Relationship Id="rId2" Type="http://schemas.openxmlformats.org/officeDocument/2006/relationships/hyperlink" Target="https://mentor.ieee.org/802.11/dcn/21/11-21-1159-03-00be-cr-phy-txmas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50-01-00be-cc36-cr-on-36-3-12-8-5.doc" TargetMode="External"/><Relationship Id="rId5" Type="http://schemas.openxmlformats.org/officeDocument/2006/relationships/hyperlink" Target="https://mentor.ieee.org/802.11/dcn/21/11-21-1182-00-00be-cc36-cr-on-spatial-configuration-subfield-part2.doc" TargetMode="External"/><Relationship Id="rId4" Type="http://schemas.openxmlformats.org/officeDocument/2006/relationships/hyperlink" Target="https://mentor.ieee.org/802.11/dcn/21/11-21-1094-00-00be-cc36-cr-for-annex-c.docx" TargetMode="Externa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0-02-00be-cc36-cr-for-transmit-requirements-for-ppdus-sent-in-response-to-a-triggering-frame.docx" TargetMode="External"/><Relationship Id="rId2" Type="http://schemas.openxmlformats.org/officeDocument/2006/relationships/hyperlink" Target="https://mentor.ieee.org/802.11/dcn/21/11-21-1149-00-00be-cc36-cr-on-36-3-12-8-4.doc" TargetMode="Externa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4-00be-cc36-cr-9-4-2-295b-2-mld-capabilities-field.docx" TargetMode="External"/><Relationship Id="rId2" Type="http://schemas.openxmlformats.org/officeDocument/2006/relationships/hyperlink" Target="https://mentor.ieee.org/802.11/dcn/21/11-21-1211-04-00be-cc-36-cr-for-f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03-02-00be-cc36-cr-35-3-15-4-capability-signaling.docx" TargetMode="External"/><Relationship Id="rId5" Type="http://schemas.openxmlformats.org/officeDocument/2006/relationships/hyperlink" Target="https://mentor.ieee.org/802.11/dcn/21/11-21-1203-01-00be-cc36-cr-35-3-15-4-capability-signaling.docx" TargetMode="External"/><Relationship Id="rId4" Type="http://schemas.openxmlformats.org/officeDocument/2006/relationships/hyperlink" Target="https://mentor.ieee.org/802.11/dcn/21/11-21-1197-02-00be-cc36-resolution-for-cids-related-to-nsep-part1.docx" TargetMode="Externa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1-01-00be-cc36-cr-for-cids-in-clause-35-5-2.docx" TargetMode="External"/><Relationship Id="rId2" Type="http://schemas.openxmlformats.org/officeDocument/2006/relationships/hyperlink" Target="https://mentor.ieee.org/802.11/dcn/21/11-21-1105-05-00be-cc36-cr-on-9-3-1-19-d10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89-00-00be-cc-36-cr-for-9-6-34-2.docx" TargetMode="Externa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59-01-00be-comment-resolution-for-cc37.docx" TargetMode="Externa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4-05-00be-july-sept-tgbe-teleconference-minutes.docx" TargetMode="External"/><Relationship Id="rId2" Type="http://schemas.openxmlformats.org/officeDocument/2006/relationships/hyperlink" Target="https://mentor.ieee.org/802.11/dcn/21/11-21-1226-01-00be-tgbe-july-2021-meeting-minutes.docx" TargetMode="Externa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77-01-00be-cc36-comment-resolution-on-sounding-ndp.docx" TargetMode="External"/><Relationship Id="rId2" Type="http://schemas.openxmlformats.org/officeDocument/2006/relationships/hyperlink" Target="https://mentor.ieee.org/802.11/dcn/21/11-21-1095-01-00be-cc36-cr-for-36-3-2-5-20-mhz-operating-non-ap-eht-sta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12-01-00be-d1-0-cr-for-section-36-3-9-3.docx" TargetMode="External"/><Relationship Id="rId5" Type="http://schemas.openxmlformats.org/officeDocument/2006/relationships/hyperlink" Target="https://mentor.ieee.org/802.11/dcn/21/11-21-1216-01-00be-d1-0-cr-for-section-36-3-20.docx" TargetMode="External"/><Relationship Id="rId4" Type="http://schemas.openxmlformats.org/officeDocument/2006/relationships/hyperlink" Target="https://mentor.ieee.org/802.11/dcn/21/11-21-1219-00-00be-d1-0-cr-for-section-36-3-12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53-02-00be-cc36-cr-for-36-3-12-8-2-eht-sig-content-channels.docx" TargetMode="External"/><Relationship Id="rId2" Type="http://schemas.openxmlformats.org/officeDocument/2006/relationships/hyperlink" Target="https://mentor.ieee.org/802.11/dcn/21/11-21-1078-00-00be-cc36-comment-resolution-on-u-sig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45-01-00be-cc36-cr-for-cid-5718-and-8102.docx" TargetMode="External"/><Relationship Id="rId5" Type="http://schemas.openxmlformats.org/officeDocument/2006/relationships/hyperlink" Target="https://mentor.ieee.org/802.11/dcn/21/11-21-1231-02-00be-11be-d1-0-cr-on-36-3-12-8-6.docx" TargetMode="External"/><Relationship Id="rId4" Type="http://schemas.openxmlformats.org/officeDocument/2006/relationships/hyperlink" Target="https://mentor.ieee.org/802.11/dcn/21/11-21-1227-02-00be-cr-phy-txrxprocedure.docx" TargetMode="External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66-01-00be-cc36-cr-on-eht-phy-introduction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67-01-00be-cc36-cr-on-eht-phy-introduction-part2.docx" TargetMode="Externa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9-04-00be-cc-36-cr-for-eht-om.docx" TargetMode="External"/><Relationship Id="rId2" Type="http://schemas.openxmlformats.org/officeDocument/2006/relationships/hyperlink" Target="https://mentor.ieee.org/802.11/dcn/21/11-21-1132-04-00be-cc-36-cr-for-35-3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21-01-00be-cc36-cr-for-ml-ie-usage-for-ml-setup-part-1.docx" TargetMode="External"/><Relationship Id="rId5" Type="http://schemas.openxmlformats.org/officeDocument/2006/relationships/hyperlink" Target="https://mentor.ieee.org/802.11/dcn/21/11-21-1263-01-00be-cc36-resolution-for-cids-related-to-mbssid.docx" TargetMode="External"/><Relationship Id="rId4" Type="http://schemas.openxmlformats.org/officeDocument/2006/relationships/hyperlink" Target="https://mentor.ieee.org/802.11/dcn/21/11-21-1209-06-00be-cc-36-cr-for-eht-om.docx" TargetMode="External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74-04-00be-cc36-cr-for-d1-0-probe-request-mle-cids.docx" TargetMode="External"/><Relationship Id="rId2" Type="http://schemas.openxmlformats.org/officeDocument/2006/relationships/hyperlink" Target="https://mentor.ieee.org/802.11/dcn/21/11-21-1274-02-00be-cc36-cr-for-d1-0-probe-request-mle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6-00-00be-cc36-resolution-for-cids-related-to-mlo-ba-procedures.docx" TargetMode="External"/><Relationship Id="rId5" Type="http://schemas.openxmlformats.org/officeDocument/2006/relationships/hyperlink" Target="https://mentor.ieee.org/802.11/dcn/21/11-21-1176-05-00be-cc36-resolution-for-cids-related-to-ml-advertisement-part-2.docx" TargetMode="External"/><Relationship Id="rId4" Type="http://schemas.openxmlformats.org/officeDocument/2006/relationships/hyperlink" Target="https://mentor.ieee.org/802.11/dcn/21/11-21-1260-01-00be-proposed-resolution-to-11be-cc36-cids-on-group-addressed-data-frame-duplicate-detection.docx" TargetMode="Externa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40-10-00be-cc34-resolution-for-cids-related-to-tdls-handling.docx" TargetMode="External"/><Relationship Id="rId2" Type="http://schemas.openxmlformats.org/officeDocument/2006/relationships/hyperlink" Target="https://mentor.ieee.org/802.11/dcn/21/11-21-1258-02-00be-cr-nstr-limite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32-04-00be-cc-36-cr-for-presence-bitmap-9-4-2-295b-3.docx" TargetMode="External"/><Relationship Id="rId5" Type="http://schemas.openxmlformats.org/officeDocument/2006/relationships/hyperlink" Target="https://mentor.ieee.org/802.11/dcn/21/11-21-1259-03-00be-cr-35-3-14-3-nstr-operation.docx" TargetMode="External"/><Relationship Id="rId4" Type="http://schemas.openxmlformats.org/officeDocument/2006/relationships/hyperlink" Target="https://mentor.ieee.org/802.11/dcn/21/11-21-1399-03-00be-cc36-cr-for-ml-probe-request.docx" TargetMode="External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7-02-00be-cc36-resolution-for-cids-for-35-3-4-1.docx" TargetMode="External"/><Relationship Id="rId2" Type="http://schemas.openxmlformats.org/officeDocument/2006/relationships/hyperlink" Target="https://mentor.ieee.org/802.11/dcn/21/11-21-1276-01-00be-cc36-cr-for-d1-0-multi-link-retransmit-procedures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6-03-00be-cc36-cr-on-35-2-1-3.docx" TargetMode="External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37-02-00be-d1-0-cr-for-section-9-2-5-2-and-9-3-1-19.docx" TargetMode="External"/><Relationship Id="rId2" Type="http://schemas.openxmlformats.org/officeDocument/2006/relationships/hyperlink" Target="https://mentor.ieee.org/802.11/dcn/21/11-21-1250-00-00be-d1-0-cr-for-section-35-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333-04-00be-cr-trigger-frame-common-info-field-format.docx" TargetMode="External"/><Relationship Id="rId4" Type="http://schemas.openxmlformats.org/officeDocument/2006/relationships/hyperlink" Target="https://mentor.ieee.org/802.11/dcn/21/11-21-1104-02-00be-cc36-cr-on-9-4-1-67a-d-d101-part2.doc" TargetMode="External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51-01-00be-cc36-cr-for-4-3-15c-eht-sta.docx" TargetMode="External"/><Relationship Id="rId2" Type="http://schemas.openxmlformats.org/officeDocument/2006/relationships/hyperlink" Target="https://mentor.ieee.org/802.11/dcn/21/11-21-1352-03-00be-cc36-cr-bw-indication-for-non-ht-duplicated-frame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449-01-00be-cr-trigger-frame-common-info-part2.docx" TargetMode="External"/><Relationship Id="rId4" Type="http://schemas.openxmlformats.org/officeDocument/2006/relationships/hyperlink" Target="https://mentor.ieee.org/802.11/dcn/21/11-21-1388-03-00be-cc36-cr-for-cid-4897-5495-and-6799.docx" TargetMode="Externa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48-01-00be-pdt-eht-sig-crc-reference.doc" TargetMode="External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17-02-00be-cc36-cr-on-eht-phy-introduction-part-3.docx" TargetMode="External"/><Relationship Id="rId2" Type="http://schemas.openxmlformats.org/officeDocument/2006/relationships/hyperlink" Target="https://mentor.ieee.org/802.11/dcn/21/11-21-1213-02-00be-d1-0-cr-for-section-36-3-19-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69-00-00be-cr-on-36-3-12-8-3-part3.doc" TargetMode="External"/><Relationship Id="rId5" Type="http://schemas.openxmlformats.org/officeDocument/2006/relationships/hyperlink" Target="https://mentor.ieee.org/802.11/dcn/21/11-21-1268-00-00be-cr-on-36-3-12-8-3-part2.doc" TargetMode="External"/><Relationship Id="rId4" Type="http://schemas.openxmlformats.org/officeDocument/2006/relationships/hyperlink" Target="https://mentor.ieee.org/802.11/dcn/21/11-21-1232-01-00be-cc36-cr-for-cid-6940.docx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6-01-00be-cc36-cr-for-coding.docx" TargetMode="External"/><Relationship Id="rId2" Type="http://schemas.openxmlformats.org/officeDocument/2006/relationships/hyperlink" Target="https://mentor.ieee.org/802.11/dcn/21/11-21-1265-01-00be-cc36-cr-for-mathematical-description-of-signals.docx" TargetMode="External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4-05-00be-cc36-resolution-for-miscellaneous-cids-in-clause-9.docx" TargetMode="External"/><Relationship Id="rId2" Type="http://schemas.openxmlformats.org/officeDocument/2006/relationships/hyperlink" Target="https://mentor.ieee.org/802.11/dcn/21/11-21-1285-02-00be-cc36-security-comment-resolution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329-02-00be-cc36-error-recovery-of-nstr-mld.docx" TargetMode="Externa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6-01-00be-cr-trigger-frame-user-info-9-3-1-22-1-2.docx" TargetMode="External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46-04-00be-cc36-comment-resolution-on-u-sig-part-2.docx" TargetMode="External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2-02-00be-cr-trigger-frame-ra-ru.docx" TargetMode="External"/><Relationship Id="rId2" Type="http://schemas.openxmlformats.org/officeDocument/2006/relationships/hyperlink" Target="https://mentor.ieee.org/802.11/dcn/21/11-21-1301-01-00be-cc36-cr-for-cid-4584.docx" TargetMode="External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7-01-00be-cc36-cr-for-packet-extension.docx" TargetMode="External"/><Relationship Id="rId2" Type="http://schemas.openxmlformats.org/officeDocument/2006/relationships/hyperlink" Target="https://mentor.ieee.org/802.11/dcn/21/11-21-1266-03-00be-cc36-cr-for-coding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49-06-00be-cc36-cr-for-eht-om-part-ii.docx" TargetMode="External"/><Relationship Id="rId2" Type="http://schemas.openxmlformats.org/officeDocument/2006/relationships/hyperlink" Target="https://mentor.ieee.org/802.11/dcn/21/11-21-1360-02-00be-cc-36-cr-for-35-3-11-and-35-3-1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425-03-00be-cc-36-cr-for-4-5-3.docx" TargetMode="External"/><Relationship Id="rId5" Type="http://schemas.openxmlformats.org/officeDocument/2006/relationships/hyperlink" Target="https://mentor.ieee.org/802.11/dcn/21/11-21-1401-00-00be-resolution-for-cids-related-to-status-code-field.docx" TargetMode="External"/><Relationship Id="rId4" Type="http://schemas.openxmlformats.org/officeDocument/2006/relationships/hyperlink" Target="https://mentor.ieee.org/802.11/dcn/21/11-21-1421-01-00be-cc36-cr-for-cid-6729.docx" TargetMode="External"/></Relationships>
</file>

<file path=ppt/slides/_rels/slide1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39-03-00be-cc36-cr-for-35-3-15-7.docx" TargetMode="External"/><Relationship Id="rId2" Type="http://schemas.openxmlformats.org/officeDocument/2006/relationships/hyperlink" Target="https://mentor.ieee.org/802.11/dcn/21/11-21-1275-05-00be-cc36-cr-for-d1-0-proxy-arp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426-05-00be-cc-36-cr-for-35-3-5-1-and-35-3-5-3.docx" TargetMode="Externa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8-01-00be-cr-trigger-frame-eht-user-info-field-9-3-1-22-1-2-2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8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4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1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93-01-00be-pdt-correction-to-trigger-frame-ru-allocation-table.docx" TargetMode="External"/><Relationship Id="rId2" Type="http://schemas.openxmlformats.org/officeDocument/2006/relationships/hyperlink" Target="https://mentor.ieee.org/802.11/dcn/21/11-21-0696-02-00be-pdt-mac-spec-text-for-motion-150-sp-372.docx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1-05-00be-resolutions-for-cc34-cids-for-channel-switching-quieting.docx" TargetMode="External"/><Relationship Id="rId7" Type="http://schemas.openxmlformats.org/officeDocument/2006/relationships/hyperlink" Target="https://mentor.ieee.org/802.11/dcn/21/11-21-0493-01-00be-cr-for-cid-2849.docx" TargetMode="External"/><Relationship Id="rId2" Type="http://schemas.openxmlformats.org/officeDocument/2006/relationships/hyperlink" Target="https://mentor.ieee.org/802.11/dcn/21/11-21-0514-10-00be-proposed-cr-for-clause-35-3-13-6-sync-ppdu-start-ti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2-09-00be-pdt-mac-restricted-twt-tbds-crs-part1.docx" TargetMode="External"/><Relationship Id="rId5" Type="http://schemas.openxmlformats.org/officeDocument/2006/relationships/hyperlink" Target="https://mentor.ieee.org/802.11/dcn/21/11-21-0390-02-00be-cr-for-35-3-5.docx" TargetMode="External"/><Relationship Id="rId4" Type="http://schemas.openxmlformats.org/officeDocument/2006/relationships/hyperlink" Target="https://mentor.ieee.org/802.11/dcn/21/11-21-0255-06-00be-cc34-resolution-for-cids-related-to-mbssid.docx" TargetMode="Externa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99-07-00be-crs-for-d0-3-eht-sta-features-cid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0-09-00be-twt-for-mld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07-01-00be-pdt-note-in-trigger-frame-ru-allocation-table.docx" TargetMode="External"/><Relationship Id="rId2" Type="http://schemas.openxmlformats.org/officeDocument/2006/relationships/hyperlink" Target="https://mentor.ieee.org/802.11/dcn/21/11-21-0916-01-00be-pdt-additional-corrections-to-the-trigger-frame-ru-allocation-tabl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886-03-00be-proposed-changes-to-sounding-fb.docx" TargetMode="Externa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8-04-00be-cr-for-cids-related-to-str-operation.docx" TargetMode="External"/><Relationship Id="rId2" Type="http://schemas.openxmlformats.org/officeDocument/2006/relationships/hyperlink" Target="https://mentor.ieee.org/802.11/dcn/21/11-21-0340-11-00be-cr-for-cid-1977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80-05-00be-resolutions-for-cc34-cids-for-more-data-usage.docx" TargetMode="External"/><Relationship Id="rId5" Type="http://schemas.openxmlformats.org/officeDocument/2006/relationships/hyperlink" Target="https://mentor.ieee.org/802.11/dcn/21/11-21-0423-01-00be-cr-for-11-3-part-i.docx" TargetMode="External"/><Relationship Id="rId4" Type="http://schemas.openxmlformats.org/officeDocument/2006/relationships/hyperlink" Target="https://mentor.ieee.org/802.11/dcn/21/11-21-0544-00-00be-cr-for-cids-1809-and-2368.docx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3-02-00be-cr-for-capability-information-field-related-cids.docx" TargetMode="External"/><Relationship Id="rId2" Type="http://schemas.openxmlformats.org/officeDocument/2006/relationships/hyperlink" Target="https://mentor.ieee.org/802.11/dcn/21/11-21-0434-01-00be-cr-for-11-3-4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8-05-00be-cr-for-35-4-1-dl-mu-operation.docx" TargetMode="External"/><Relationship Id="rId2" Type="http://schemas.openxmlformats.org/officeDocument/2006/relationships/hyperlink" Target="https://mentor.ieee.org/802.11/dcn/21/11-21-0455-09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55-09-00be-cr-for-35-2-1-2-preamble-puncturing.docx" TargetMode="External"/><Relationship Id="rId2" Type="http://schemas.openxmlformats.org/officeDocument/2006/relationships/hyperlink" Target="https://mentor.ieee.org/802.11/dcn/21/11-21-0455-07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22-05-00be-may-july-tgbe-teleconference-minutes.docx" TargetMode="External"/><Relationship Id="rId2" Type="http://schemas.openxmlformats.org/officeDocument/2006/relationships/hyperlink" Target="https://mentor.ieee.org/802.11/dcn/21/11-21-0902-00-00be-tgbe-may-2021-meeting-minutes.docx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95-01-00be-proposed-draft-text-pdt-phy-modulation-accuracy-update.docx" TargetMode="External"/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991-03-00be-pdt-on-mu-rts.docx" TargetMode="External"/><Relationship Id="rId5" Type="http://schemas.openxmlformats.org/officeDocument/2006/relationships/hyperlink" Target="https://mentor.ieee.org/802.11/dcn/21/11-21-0960-01-00be-pdt-eht-psr-based-sr-part2.docx" TargetMode="External"/><Relationship Id="rId4" Type="http://schemas.openxmlformats.org/officeDocument/2006/relationships/hyperlink" Target="https://mentor.ieee.org/802.11/dcn/21/11-21-1003-00-00be-pdt-for-supported-eht-mcs-and-nss-set-field.docx" TargetMode="Externa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0-05-00be-cr-nstr-link-pair-definition.docx" TargetMode="External"/><Relationship Id="rId2" Type="http://schemas.openxmlformats.org/officeDocument/2006/relationships/hyperlink" Target="https://mentor.ieee.org/802.11/dcn/21/11-21-0510-05-00be-cr-for-clauses-3-1-and-4-5-11a-on-nse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35-03-00be-cr-for-11-3-5.docx" TargetMode="External"/><Relationship Id="rId5" Type="http://schemas.openxmlformats.org/officeDocument/2006/relationships/hyperlink" Target="https://mentor.ieee.org/802.11/dcn/21/11-21-0700-01-00be-cr-for-4-5-3.docx" TargetMode="External"/><Relationship Id="rId4" Type="http://schemas.openxmlformats.org/officeDocument/2006/relationships/hyperlink" Target="https://mentor.ieee.org/802.11/dcn/21/11-21-0300-03-00be-crs-for-d0-3-group-key-handshake-cids.docx" TargetMode="Externa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8-01-00be-tgbe-cc34-cids-2476-3133.docx" TargetMode="External"/><Relationship Id="rId2" Type="http://schemas.openxmlformats.org/officeDocument/2006/relationships/hyperlink" Target="https://mentor.ieee.org/802.11/dcn/21/11-21-0523-03-00be-cr-for-35-3-5-4-multi-link-setup-ie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77-05-00be-cr-mld-architecture.docx" TargetMode="External"/><Relationship Id="rId5" Type="http://schemas.openxmlformats.org/officeDocument/2006/relationships/hyperlink" Target="https://mentor.ieee.org/802.11/dcn/21/11-21-0500-05-00be-cr-for-35-3-2-3.docx" TargetMode="External"/><Relationship Id="rId4" Type="http://schemas.openxmlformats.org/officeDocument/2006/relationships/hyperlink" Target="https://mentor.ieee.org/802.11/dcn/21/11-21-0499-06-00be-cr-for-cids-related-to-ml-ie-usage-for-multi-link-setup.docx" TargetMode="Externa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69-02-00be-cr-for-cid-3017.docx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2-04-00be-cr-for-35-4-2-ul-mu-operation.docx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23-01-00be-11be-spectral-mask-floor.ppt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3-01-00be-cc36-cr-for-36-3-2-6-ru-and-mru-restrictions-for-20-mhz-operation.docx" TargetMode="External"/><Relationship Id="rId2" Type="http://schemas.openxmlformats.org/officeDocument/2006/relationships/hyperlink" Target="https://mentor.ieee.org/802.11/dcn/21/11-21-1052-01-00be-cc36-cr-for-36-3-12-9-eht-stf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31-00-00be-cc36-plme.docx" TargetMode="External"/><Relationship Id="rId5" Type="http://schemas.openxmlformats.org/officeDocument/2006/relationships/hyperlink" Target="https://mentor.ieee.org/802.11/dcn/21/11-21-1127-02-00be-cc36-cr-on-ppdu-encoding-process.docx" TargetMode="External"/><Relationship Id="rId4" Type="http://schemas.openxmlformats.org/officeDocument/2006/relationships/hyperlink" Target="https://mentor.ieee.org/802.11/dcn/21/11-21-1054-01-00be-cc36-cr-for-cid-4971-to-4974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2021-07-30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221 (CC36-PHY-2)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8152 in </a:t>
            </a:r>
            <a:r>
              <a:rPr lang="en-US" sz="1200" b="0" dirty="0">
                <a:hlinkClick r:id="rId2"/>
              </a:rPr>
              <a:t>1088r0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4670, 4854, 4855, 4856, 5416, 5417, 5418, 5420, 5478, 5479, 5528, 6153, 6438, 6439, 6467, 6468, 6469, 7002, 8110, 8111, 8112, 8113, 8114, 8115 in </a:t>
            </a:r>
            <a:r>
              <a:rPr lang="en-US" sz="1200" b="0" dirty="0">
                <a:hlinkClick r:id="rId3"/>
              </a:rPr>
              <a:t>1057r3</a:t>
            </a:r>
            <a:r>
              <a:rPr lang="en-US" sz="1200" b="0" dirty="0"/>
              <a:t> </a:t>
            </a:r>
            <a:r>
              <a:rPr lang="en-US" sz="1200" b="0" i="1" dirty="0"/>
              <a:t>[24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7209, 7210, 4852, 5415, 8108, 8109, 8016, 8106, 8017, 8107, 8018, 4851 in </a:t>
            </a:r>
            <a:r>
              <a:rPr lang="en-US" sz="1200" b="0" dirty="0">
                <a:hlinkClick r:id="rId4"/>
              </a:rPr>
              <a:t>1048r0</a:t>
            </a:r>
            <a:r>
              <a:rPr lang="en-US" sz="1200" b="0" dirty="0"/>
              <a:t> </a:t>
            </a:r>
            <a:r>
              <a:rPr lang="en-US" sz="1200" b="0" i="1" dirty="0"/>
              <a:t>[12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5484  in </a:t>
            </a:r>
            <a:r>
              <a:rPr lang="en-US" sz="1200" b="0" dirty="0">
                <a:hlinkClick r:id="rId5"/>
              </a:rPr>
              <a:t>1042r3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4915, 4916, 5433, 6473, 6474, 6475 in </a:t>
            </a:r>
            <a:r>
              <a:rPr lang="en-US" sz="1200" b="0" dirty="0">
                <a:hlinkClick r:id="rId6"/>
              </a:rPr>
              <a:t>1041r0</a:t>
            </a:r>
            <a:r>
              <a:rPr lang="en-US" sz="1200" b="0" dirty="0"/>
              <a:t> </a:t>
            </a:r>
            <a:r>
              <a:rPr lang="en-US" sz="1200" b="0" i="1" dirty="0"/>
              <a:t>[6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Ross Jian Yu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1266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222 (CC36-PHY-3)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5093, 7971 in </a:t>
            </a:r>
            <a:r>
              <a:rPr lang="en-US" sz="1200" b="0" dirty="0">
                <a:hlinkClick r:id="rId2"/>
              </a:rPr>
              <a:t>1107r1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4910, 6830, 6831, 7012 in </a:t>
            </a:r>
            <a:r>
              <a:rPr lang="en-US" sz="1200" b="0" dirty="0">
                <a:hlinkClick r:id="rId3"/>
              </a:rPr>
              <a:t>1121r0</a:t>
            </a:r>
            <a:r>
              <a:rPr lang="en-US" sz="1200" b="0" dirty="0"/>
              <a:t> </a:t>
            </a:r>
            <a:r>
              <a:rPr lang="en-US" sz="1200" b="0" i="1" dirty="0"/>
              <a:t>[4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5719, 7998 in </a:t>
            </a:r>
            <a:r>
              <a:rPr lang="en-US" sz="1200" b="0" dirty="0">
                <a:hlinkClick r:id="rId4"/>
              </a:rPr>
              <a:t>1101r1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62834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223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1751, 1684, 2445, 3029, 2871, 2870, 1930, 1931, 1199, 1932, 1686, 1446, 1427, 1065, 3339, 2353, 3340, 2837, 1689, 2713, 1752, 2756, 2838, 3383 in </a:t>
            </a:r>
            <a:r>
              <a:rPr lang="en-US" sz="1200" b="0" dirty="0">
                <a:hlinkClick r:id="rId2"/>
              </a:rPr>
              <a:t>285r4</a:t>
            </a:r>
            <a:r>
              <a:rPr lang="en-US" sz="1200" b="0" dirty="0"/>
              <a:t> </a:t>
            </a:r>
            <a:r>
              <a:rPr lang="en-US" sz="1200" b="0" i="1" dirty="0"/>
              <a:t>[24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Abhishek Patil  				Second: Stephen McCann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63414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u="sng" dirty="0">
                <a:solidFill>
                  <a:srgbClr val="FF0000"/>
                </a:solidFill>
              </a:rPr>
              <a:t>Only part I in </a:t>
            </a:r>
            <a:r>
              <a:rPr lang="en-US" sz="1400" dirty="0">
                <a:hlinkClick r:id="rId2"/>
              </a:rPr>
              <a:t>971r3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Po-Kai Huang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02268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225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D1.1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204 to 224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Abhishek Patil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52309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11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68296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4465, 6210, 6300, 5259, 4466, 5260, 8342, 7725, 6211, 4386, 4467, 6302, 7415, 6301, 7416, 6212, 4067, 4388, 7417, 4114, 6735, 4468, 7419 in </a:t>
            </a:r>
            <a:r>
              <a:rPr lang="en-US" sz="1200" b="0" dirty="0">
                <a:hlinkClick r:id="rId2"/>
              </a:rPr>
              <a:t>1172r2</a:t>
            </a:r>
            <a:r>
              <a:rPr lang="en-US" sz="1200" b="0" dirty="0"/>
              <a:t> </a:t>
            </a:r>
            <a:r>
              <a:rPr lang="en-US" sz="1200" b="0" i="1" dirty="0"/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6134, 4387 in </a:t>
            </a:r>
            <a:r>
              <a:rPr lang="en-US" sz="1200" b="0" dirty="0">
                <a:hlinkClick r:id="rId3"/>
              </a:rPr>
              <a:t>1172r3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5043, 4013, 4018, 5044 in </a:t>
            </a:r>
            <a:r>
              <a:rPr lang="en-US" sz="1200" b="0" dirty="0">
                <a:hlinkClick r:id="rId4"/>
              </a:rPr>
              <a:t>1175r4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7715, 6864, 7716, 7365, 5736, 5738, 5737, 4246, 7717, 5390, 4108, 4361, 5600, 5801, 5913, 6221, 6566, 6870, 8223, 8330, 7805, 5391, 4035, 6567, 4377, 6534, 7811, 7847, 8224, 5045, 5601, 6222, 6395, 6872, 7059, 7718, 6568, 4362, 5250, 5966, 7514, 6570, 6396, 6569, 5046, 6878, 5047, 7395, 5739, 6397, 4249 in </a:t>
            </a:r>
            <a:r>
              <a:rPr lang="en-GB" sz="1200" b="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5"/>
              </a:rPr>
              <a:t>1087r5</a:t>
            </a:r>
            <a:r>
              <a:rPr lang="en-US" sz="1200" b="0" i="1" dirty="0"/>
              <a:t> [51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5386 in </a:t>
            </a:r>
            <a:r>
              <a:rPr lang="en-US" sz="1200" b="0" dirty="0">
                <a:hlinkClick r:id="rId6"/>
              </a:rPr>
              <a:t>1180r2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i="1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79328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7566, 7439, 4100, 6865, 4106, 5742, 4814, 5743, 6235, 4815, 4810, 8280, 7568, 4816, 7569, 6869, 8281, 6387, 6015, 6705, 6868, 5126, 6236, 7702, 5829, 7577, 5830, 7579, 7581, 5831, 5128, 6880, 6867, 5129, 7511, 8286, 8287, 8288, 4017, 4366, 5130, 5389, 6223, 7340, 4818, 6755, 6366, 8289, 6390, 6575, 7351, 8170, 4735 in </a:t>
            </a:r>
            <a:r>
              <a:rPr lang="en-US" sz="1200" b="0" dirty="0">
                <a:hlinkClick r:id="rId2"/>
              </a:rPr>
              <a:t>1085r6</a:t>
            </a:r>
            <a:r>
              <a:rPr lang="en-US" sz="1200" b="0" dirty="0"/>
              <a:t> </a:t>
            </a:r>
            <a:r>
              <a:rPr lang="en-US" sz="1200" b="0" i="1" dirty="0"/>
              <a:t>[53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4365, 5746, 6599, 6388, 4266, 8284, 7040, 7582, 8283, 8285 in </a:t>
            </a:r>
            <a:r>
              <a:rPr lang="en-US" sz="1200" b="0" dirty="0">
                <a:hlinkClick r:id="rId3"/>
              </a:rPr>
              <a:t>1206r3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6183, 5155, 4250, 5142, 5192, 5209, 5238, 5449, 6537, 6538, 6617, 7454, 7668, 7721, 7882, 8229, 8332 in </a:t>
            </a:r>
            <a:r>
              <a:rPr lang="en-US" sz="1200" b="0" dirty="0">
                <a:hlinkClick r:id="rId4"/>
              </a:rPr>
              <a:t>1132r2</a:t>
            </a:r>
            <a:r>
              <a:rPr lang="en-US" sz="1200" b="0" dirty="0"/>
              <a:t> </a:t>
            </a:r>
            <a:r>
              <a:rPr lang="en-US" sz="1200" b="0" i="1" dirty="0"/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4128, 4129, 5781, 6178, 6179 in </a:t>
            </a:r>
            <a:r>
              <a:rPr lang="en-US" sz="1200" b="0" dirty="0">
                <a:hlinkClick r:id="rId5"/>
              </a:rPr>
              <a:t>1223r3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Rajat Pushkarna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94541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4569, 4667, 7198, 7399, 7996, 7997, 8103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1100r2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4664, 4579, 7197, 7313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3"/>
              </a:rPr>
              <a:t>1099r1</a:t>
            </a:r>
            <a:r>
              <a:rPr lang="en-US" sz="1200" b="0" i="1" dirty="0"/>
              <a:t> [4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4552, 7196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4"/>
              </a:rPr>
              <a:t>1098r1</a:t>
            </a:r>
            <a:r>
              <a:rPr lang="en-US" sz="1200" b="0" i="1" dirty="0"/>
              <a:t> [2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4689, 4690, 4803, 4943, 5399, 5470, 7179, 7180, 7749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5"/>
              </a:rPr>
              <a:t>1097r1</a:t>
            </a:r>
            <a:r>
              <a:rPr lang="en-US" sz="1200" b="0" i="1" dirty="0"/>
              <a:t> [9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4981, 5091, 7117, 7323, 7324, 8083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6"/>
              </a:rPr>
              <a:t>1096r1</a:t>
            </a:r>
            <a:r>
              <a:rPr lang="en-US" sz="1200" b="0" i="1" dirty="0"/>
              <a:t> [6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17892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4685, 5013, 5014, 5015, 5016, 5017, 5018, 7249, 7250, 7251, 7314, 7478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1134r1</a:t>
            </a:r>
            <a:r>
              <a:rPr lang="en-US" sz="1200" b="0" dirty="0"/>
              <a:t> </a:t>
            </a:r>
            <a:r>
              <a:rPr lang="en-US" sz="1200" b="0" i="1" dirty="0"/>
              <a:t>[12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1772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230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4331, 4594, 4889, 4890, 4891, 4892, 5025, 5397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1103r1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4324, 4344, 4345, 4346, 7899, 7900, 7901, 7903 in </a:t>
            </a:r>
            <a:r>
              <a:rPr lang="en-US" sz="1200" b="0" dirty="0">
                <a:hlinkClick r:id="rId3"/>
              </a:rPr>
              <a:t>1169r2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4501, 4808, 5791, 6689, 6690, 6691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1233r3</a:t>
            </a:r>
            <a:r>
              <a:rPr lang="en-US" sz="1200" b="0" i="1" dirty="0"/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Lei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50924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25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851101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231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4639, 4955, 4956, 5020, 5021, 5097, 6094, 6148, 6149, 6444, 6816, 6817, 6837, 7257, 7258, 7259, 7260, 7261, 7262, 7315, 7743, 8142 in </a:t>
            </a:r>
            <a:r>
              <a:rPr lang="en-US" sz="1200" b="0" dirty="0">
                <a:hlinkClick r:id="rId2"/>
              </a:rPr>
              <a:t>1159r3</a:t>
            </a:r>
            <a:r>
              <a:rPr lang="en-US" sz="1200" b="0" dirty="0"/>
              <a:t> </a:t>
            </a:r>
            <a:r>
              <a:rPr lang="en-US" sz="1200" b="0" i="1" dirty="0"/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5406, 7157 in </a:t>
            </a:r>
            <a:r>
              <a:rPr lang="en-US" sz="1200" b="0" dirty="0">
                <a:hlinkClick r:id="rId3"/>
              </a:rPr>
              <a:t>1093r2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4500, 4623 in </a:t>
            </a:r>
            <a:r>
              <a:rPr lang="en-US" sz="1200" b="0" dirty="0">
                <a:hlinkClick r:id="rId4"/>
              </a:rPr>
              <a:t>1094r0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5483, 4952 in </a:t>
            </a:r>
            <a:r>
              <a:rPr lang="en-US" sz="1200" b="0" dirty="0">
                <a:hlinkClick r:id="rId5"/>
              </a:rPr>
              <a:t>1182r0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4951, 5423, 5424, 5425, 5426, 5427, 5482, 7003, 7221, 7222, 7223, 7224, 7225, 7226, 8122, 8123, 8124, 8125 in </a:t>
            </a:r>
            <a:r>
              <a:rPr lang="en-US" sz="1200" b="0" dirty="0">
                <a:hlinkClick r:id="rId6"/>
              </a:rPr>
              <a:t>1150r1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Xiaogang Chen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89935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232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6440, 6441, 4671, 4857, 4858, 5422, 5480, 8119, 8120 in </a:t>
            </a:r>
            <a:r>
              <a:rPr lang="en-US" sz="1200" b="0" dirty="0">
                <a:hlinkClick r:id="rId2"/>
              </a:rPr>
              <a:t>1149r0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6142, 6143, 7255 in </a:t>
            </a:r>
            <a:r>
              <a:rPr lang="en-US" sz="1200" b="0" dirty="0">
                <a:hlinkClick r:id="rId3"/>
              </a:rPr>
              <a:t>1170r2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228755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233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5070, 7452, 6228 in </a:t>
            </a:r>
            <a:r>
              <a:rPr lang="en-US" sz="1200" b="0" dirty="0">
                <a:hlinkClick r:id="rId2"/>
              </a:rPr>
              <a:t>1211r4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4014 in </a:t>
            </a:r>
            <a:r>
              <a:rPr lang="en-US" sz="1200" b="0" dirty="0">
                <a:hlinkClick r:id="rId3"/>
              </a:rPr>
              <a:t>1206r4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4132, 5285, 6480, 6162, 7518, 6163, 6164, 5151, 6482, 7519, 7520, 7521, 6481, 4133, 5579, 7549, 7550, 5587, 5868, 5859, 7548, 4299, 4007, 4153, 5592, 6663, 6239, 7355, 5593, 7525, 4820, 5595, 7055, 7709 in </a:t>
            </a:r>
            <a:r>
              <a:rPr lang="en-US" sz="1200" b="0" dirty="0">
                <a:hlinkClick r:id="rId4"/>
              </a:rPr>
              <a:t>1197r2</a:t>
            </a:r>
            <a:r>
              <a:rPr lang="en-US" sz="1200" b="0" dirty="0"/>
              <a:t> </a:t>
            </a:r>
            <a:r>
              <a:rPr lang="en-US" sz="1200" b="0" i="1" dirty="0"/>
              <a:t>[34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4116, 4076, 5764, 6312, 4403, 8248, 6856, 6857, 6983, 6313, 7342, 6137, 7343, 7630, 7728, 4404, 6858, 4830, 7623, 7624, 7625, 7626, 4831, 6959, 6314, 8206, 5304, 6769, 4931, 6770, </a:t>
            </a:r>
            <a:r>
              <a:rPr lang="en-US" sz="1200" b="0" strike="sngStrike" dirty="0">
                <a:solidFill>
                  <a:srgbClr val="FF0000"/>
                </a:solidFill>
              </a:rPr>
              <a:t>7627, 7856</a:t>
            </a:r>
            <a:r>
              <a:rPr lang="en-US" sz="1200" b="0" dirty="0"/>
              <a:t>, 7628, 4474 in </a:t>
            </a:r>
            <a:r>
              <a:rPr lang="en-US" sz="1200" b="0" dirty="0">
                <a:hlinkClick r:id="rId5"/>
              </a:rPr>
              <a:t>1203r1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sng" dirty="0"/>
              <a:t>7627, 7856 in </a:t>
            </a:r>
            <a:r>
              <a:rPr lang="en-US" sz="1200" b="0" u="sng" dirty="0">
                <a:hlinkClick r:id="rId6"/>
              </a:rPr>
              <a:t>1203r2</a:t>
            </a:r>
            <a:r>
              <a:rPr lang="en-US" sz="1200" b="0" u="sng" dirty="0"/>
              <a:t> </a:t>
            </a:r>
            <a:r>
              <a:rPr lang="en-US" sz="1200" b="0" i="1" u="sng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John Wullert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90911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234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4146, 8262, 4148, 5083, 5084, 6005, 5787 in </a:t>
            </a:r>
            <a:r>
              <a:rPr lang="en-US" sz="1200" b="0" dirty="0">
                <a:hlinkClick r:id="rId2"/>
              </a:rPr>
              <a:t>1105r5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6838, 6839, 6840, 6841, 6842, 6843, 6844, 6845, 6846, 6847, 6848, 6849, 6850, 6851, 7923, 7924, 8364, 8365, 8366, 8367, 8368 in </a:t>
            </a:r>
            <a:r>
              <a:rPr lang="en-US" sz="1200" b="0" dirty="0">
                <a:hlinkClick r:id="rId3"/>
              </a:rPr>
              <a:t>1281r1</a:t>
            </a:r>
            <a:r>
              <a:rPr lang="en-US" sz="1200" b="0" dirty="0"/>
              <a:t> </a:t>
            </a:r>
            <a:r>
              <a:rPr lang="en-US" sz="1200" b="0" i="1" dirty="0"/>
              <a:t>[21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6078, 7444 in </a:t>
            </a:r>
            <a:r>
              <a:rPr lang="en-US" sz="1200" b="0" dirty="0">
                <a:hlinkClick r:id="rId4"/>
              </a:rPr>
              <a:t>1289r0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Po-Kai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560939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235 (CAD CR)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 of CC37 listed below: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6, 26, 27, 35, 38, 39, 51, 52, 53, 10, 11, 12, 13, 14, 15,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16, 17, 18, 5, 19, 20, 21, 28, 31, 54, 55, 56, 29, 32, 34,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36, 37, 41, 42, 43, 44, 45, 47, 48, 49, 50, 1, 2, 3, 4,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7, 8, 9, 22, 23, 24, 25, 30, 33, 40, 46, 57 in </a:t>
            </a:r>
            <a:r>
              <a:rPr lang="en-US" sz="1200" b="0" dirty="0">
                <a:hlinkClick r:id="rId2"/>
              </a:rPr>
              <a:t>1059r1</a:t>
            </a:r>
            <a:r>
              <a:rPr lang="en-US" sz="1200" b="0" dirty="0"/>
              <a:t> </a:t>
            </a:r>
            <a:r>
              <a:rPr lang="en-US" sz="1200" b="0" i="1" dirty="0"/>
              <a:t>[57 CIDs]</a:t>
            </a:r>
          </a:p>
          <a:p>
            <a:pPr marL="0" indent="0"/>
            <a:endParaRPr lang="en-US" sz="1400" b="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Sigurd Schelstraete			Second: Mike Montemurro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69945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41309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July Electronic: 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https://mentor.ieee.org/802.11/dcn/21/11-21-1226-</a:t>
            </a:r>
            <a:r>
              <a:rPr lang="en-US" sz="18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-00be-tgbe-july-2021-meeting-minutes.docx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July-Sept.: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https://mentor.ieee.org/802.11/dcn/21/11-21-1284-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05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-00be-july-sept-tgbe-teleconference-minutes.docx</a:t>
            </a: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00698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4537, 5525, 5526, 5566, 5873, 6791, 6792, 6793, 7158, 7159, 7160, 7161, 7162, 7163, 7164, 7165 in </a:t>
            </a:r>
            <a:r>
              <a:rPr lang="en-US" sz="1200" b="0" dirty="0">
                <a:hlinkClick r:id="rId2"/>
              </a:rPr>
              <a:t>1095r1</a:t>
            </a:r>
            <a:r>
              <a:rPr lang="en-US" sz="1200" b="0" dirty="0"/>
              <a:t> </a:t>
            </a:r>
            <a:r>
              <a:rPr lang="en-US" sz="1200" b="0" i="1" dirty="0"/>
              <a:t>[16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4786, 4787, 4788, 4912, 5407, 7256, 7480 in </a:t>
            </a:r>
            <a:r>
              <a:rPr lang="en-US" sz="1200" b="0" dirty="0">
                <a:hlinkClick r:id="rId3"/>
              </a:rPr>
              <a:t>1077r1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7906, 7995 in </a:t>
            </a:r>
            <a:r>
              <a:rPr lang="en-US" sz="1200" b="0" dirty="0">
                <a:hlinkClick r:id="rId4"/>
              </a:rPr>
              <a:t>1219r0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4614, 5432, 6818, 7269, 7316 in </a:t>
            </a:r>
            <a:r>
              <a:rPr lang="en-US" sz="1200" b="0" dirty="0">
                <a:hlinkClick r:id="rId5"/>
              </a:rPr>
              <a:t>1216r1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4553, 4544, 6095 in </a:t>
            </a:r>
            <a:r>
              <a:rPr lang="en-US" sz="1200" b="0" dirty="0">
                <a:hlinkClick r:id="rId6"/>
              </a:rPr>
              <a:t>1212r1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386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4848, 5002, 8105 in </a:t>
            </a:r>
            <a:r>
              <a:rPr lang="en-US" sz="1200" b="0" dirty="0">
                <a:hlinkClick r:id="rId2"/>
              </a:rPr>
              <a:t>1078r0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/>
              <a:t>8024, 8023, 8022, 8021, 8020, 8019, 7220, 7219, 7218, 7212, 6152, 4853, 4668 in </a:t>
            </a:r>
            <a:r>
              <a:rPr lang="pt-BR" sz="1200" b="0" dirty="0">
                <a:hlinkClick r:id="rId3"/>
              </a:rPr>
              <a:t>1153r2</a:t>
            </a:r>
            <a:r>
              <a:rPr lang="pt-BR" sz="1200" b="0" dirty="0"/>
              <a:t> </a:t>
            </a:r>
            <a:r>
              <a:rPr lang="pt-BR" sz="1200" b="0" i="1" dirty="0">
                <a:solidFill>
                  <a:schemeClr val="tx1"/>
                </a:solidFill>
              </a:rPr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4666, 4913, 6096, 6151, 6819, 6820, 6821, 6908, 6912, 7270, 7271, 7272, 7273, 7274, 7275, 7276, 7277, 7278, 7279, 7280, 8143, 8144, 8145, 8147, 8148, 8149, 8150 in </a:t>
            </a:r>
            <a:r>
              <a:rPr lang="en-US" sz="1200" b="0" dirty="0">
                <a:hlinkClick r:id="rId4"/>
              </a:rPr>
              <a:t>1227r2</a:t>
            </a:r>
            <a:r>
              <a:rPr lang="en-US" sz="1200" b="0" dirty="0"/>
              <a:t> </a:t>
            </a:r>
            <a:r>
              <a:rPr lang="en-US" sz="1200" b="0" i="1" dirty="0"/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4861, 7227, 7228, 4862, 4863, 8126, 4677, 8127, 8128 in </a:t>
            </a:r>
            <a:r>
              <a:rPr lang="en-US" sz="1200" b="0" dirty="0">
                <a:hlinkClick r:id="rId5"/>
              </a:rPr>
              <a:t>1231r2</a:t>
            </a:r>
            <a:r>
              <a:rPr lang="en-US" sz="1200" b="0" dirty="0"/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5718, 8102 in </a:t>
            </a:r>
            <a:r>
              <a:rPr lang="en-US" sz="1200" b="0" dirty="0">
                <a:hlinkClick r:id="rId6"/>
              </a:rPr>
              <a:t>1245r1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5877806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6909, 6910, 7949, 7094, 7096, 7948, 4894, 5086, 5087, 5088, 7097, 7638, 7803, 7804, 7953, 7954, 5713, 5723, 7952, 7098, 6916, 7360, 7361, 7362, 7363, 7639, 7951, 5679, 7640, 8081, 7957, 7636 in </a:t>
            </a:r>
            <a:r>
              <a:rPr lang="en-US" sz="1200" b="0" dirty="0">
                <a:hlinkClick r:id="rId2"/>
              </a:rPr>
              <a:t>1166r1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4849, 4850, 5003, 5004, 5005, 5413, 5414, 5821, 6800, 6801, 6802, 7208, 7477, 8215 in </a:t>
            </a:r>
            <a:r>
              <a:rPr lang="en-US" sz="1200" b="0" dirty="0">
                <a:hlinkClick r:id="rId3"/>
              </a:rPr>
              <a:t>1146r3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7637, 7320, 5454, 5872, 7955, 7960, 7101, 7102, 7961, 8082, 7110, 7972, 4520, 7965, 7103, 7641, 7099, 7104, 7963, 5089 in </a:t>
            </a:r>
            <a:r>
              <a:rPr lang="en-US" sz="1200" b="0" dirty="0">
                <a:hlinkClick r:id="rId4"/>
              </a:rPr>
              <a:t>1167r1</a:t>
            </a:r>
            <a:r>
              <a:rPr lang="en-US" sz="1200" b="0" dirty="0"/>
              <a:t> </a:t>
            </a:r>
            <a:r>
              <a:rPr lang="en-US" sz="1200" b="0" i="1" dirty="0"/>
              <a:t>[20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516015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239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5602, 8227, 8228, 8230, 5658, 5969, 6185 in </a:t>
            </a:r>
            <a:r>
              <a:rPr lang="en-US" sz="1200" b="0" dirty="0">
                <a:hlinkClick r:id="rId2"/>
              </a:rPr>
              <a:t>1132r4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4090, 7087, 4137, 5505, 5782, 6082, 4870, 5732, 7678, 6662, 4138, 7551, 7552, 5893, 6150, 7936, 4927, 6002, 4162, 8064, 4339, 5731, 4928, 5113, 6750, 6974, 7021, 4163, 7937, 5503, 7085, 7086, 6573, 6574, 6576, 5615, 7679 in </a:t>
            </a:r>
            <a:r>
              <a:rPr lang="en-US" sz="1200" b="0" dirty="0">
                <a:hlinkClick r:id="rId3"/>
              </a:rPr>
              <a:t>1209r4</a:t>
            </a:r>
            <a:r>
              <a:rPr lang="en-US" sz="1200" b="0" dirty="0"/>
              <a:t> </a:t>
            </a:r>
            <a:r>
              <a:rPr lang="en-US" sz="1200" b="0" i="1" dirty="0"/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5536 in </a:t>
            </a:r>
            <a:r>
              <a:rPr lang="en-US" sz="1200" b="0" dirty="0">
                <a:hlinkClick r:id="rId4"/>
              </a:rPr>
              <a:t>1209r6</a:t>
            </a:r>
            <a:r>
              <a:rPr lang="en-US" sz="1200" b="0" dirty="0"/>
              <a:t> [1 CID]</a:t>
            </a:r>
            <a:endParaRPr lang="en-US" sz="1200" b="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6169, 4307, 4196, 4308, 6175, 6330 in </a:t>
            </a:r>
            <a:r>
              <a:rPr lang="en-US" sz="1200" b="0" dirty="0">
                <a:hlinkClick r:id="rId5"/>
              </a:rPr>
              <a:t>1263r1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5276, 5277, 8034, 8188, 5055, 5056, 8337, 8339, 8189, 5916, 4380, 4381, 6627, 6628, 6401, 6601, 5606, 6279, 6752, 8234, 6360, 7722, 5982, 5376, 6753, 7723, 6399, 8235, 6400, 6277, 7515, 7724, 7814, 7815, 8336, 5983 in </a:t>
            </a:r>
            <a:r>
              <a:rPr lang="en-US" sz="1200" b="0" dirty="0">
                <a:hlinkClick r:id="rId6"/>
              </a:rPr>
              <a:t>1221r1</a:t>
            </a:r>
            <a:r>
              <a:rPr lang="en-US" sz="1200" b="0" dirty="0"/>
              <a:t> </a:t>
            </a:r>
            <a:r>
              <a:rPr lang="en-US" sz="1200" b="0" i="1" dirty="0"/>
              <a:t>[36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158859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240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5741, 5827, 5834, 6451, 6700, 6701, 6890, 6891, 6892, 6893, 6975, 7585, 7586, 7587, 7673, 8057, 8165, 8291 in </a:t>
            </a:r>
            <a:r>
              <a:rPr lang="en-US" sz="1200" b="0" dirty="0">
                <a:hlinkClick r:id="rId2"/>
              </a:rPr>
              <a:t>1274r2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5833, 6130, 6131, 8167  in </a:t>
            </a:r>
            <a:r>
              <a:rPr lang="en-US" sz="1200" b="0" dirty="0">
                <a:hlinkClick r:id="rId3"/>
              </a:rPr>
              <a:t>1274r4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6651, 6661, 5291, 5292, 6633, 6634, 6936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1260r1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4102, 6013, 7701, 6605, 6021, 7041, 6016, 6017, 6019, 6018, 8329, 5904, 6571, 6873, 6874, 6875, 7848, 6572, 4248, 7719, 7720, 6877, 6536, 5968, 5898, 8226, 5048, 4037, 8331, 5907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1176r5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5164, 7592, 5165, 7370, 4739, 7594, 6674, 7593, 4384, 7369, 6762, 4452, 6207, 6290, 6669, 7600, 6670, 7595, 6291, 6292, 4275, 6461, 7670, 7744, 5923, 7475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1186r0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04868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241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4271, 4272, 4351, 4751, 5232, 5290, 4220, 5641, 5656, 5896, 6104, 6157, 6405, 6650, 6935, </a:t>
            </a:r>
            <a:r>
              <a:rPr lang="en-US" sz="1200" b="0" strike="sngStrike" dirty="0">
                <a:solidFill>
                  <a:srgbClr val="FF0000"/>
                </a:solidFill>
              </a:rPr>
              <a:t>6971,</a:t>
            </a:r>
            <a:r>
              <a:rPr lang="en-US" sz="1200" b="0" dirty="0"/>
              <a:t> 7382, 7383, 7384, 7484, 7500, 7555, 7711, 7777, 7778, 7874, </a:t>
            </a:r>
            <a:r>
              <a:rPr lang="en-US" sz="1200" b="0" strike="sngStrike" dirty="0">
                <a:solidFill>
                  <a:srgbClr val="FF0000"/>
                </a:solidFill>
              </a:rPr>
              <a:t>7887,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8301, 8302 in </a:t>
            </a:r>
            <a:r>
              <a:rPr lang="en-US" sz="1200" b="0" dirty="0">
                <a:hlinkClick r:id="rId2"/>
              </a:rPr>
              <a:t>1258r2</a:t>
            </a:r>
            <a:r>
              <a:rPr lang="en-US" sz="1200" b="0" dirty="0"/>
              <a:t> [</a:t>
            </a:r>
            <a:r>
              <a:rPr lang="en-US" sz="1200" b="0" i="1" dirty="0"/>
              <a:t>2</a:t>
            </a:r>
            <a:r>
              <a:rPr lang="en-US" sz="1200" b="0" i="1" u="sng" dirty="0">
                <a:solidFill>
                  <a:srgbClr val="FF0000"/>
                </a:solidFill>
              </a:rPr>
              <a:t>7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5156, 6684, 6714, 4032, 6517, 6518, 5068, 6519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240r10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6262, 6237, 6238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1399r3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4216, 4217, 4218, 4219, 4221, 4222, 4223, 4473, 4726, 4752, 4826, 4827, 4828, 4829, 5993, 6310, 6311, 6494, 6559, 6737, 6854, 6956, 6957, 6958, 6994, 6995, 7784, 7785, 7786, 7823, 8042, 8204, 8205, 8344, 8345, 8346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1259r3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[36</a:t>
            </a:r>
            <a:r>
              <a:rPr lang="en-US" sz="1200" b="0" i="1" dirty="0"/>
              <a:t>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4019, 4734, 5039, 5825, 5940, 6677, 6678, 6707, 7705, 8166, 8290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1332r4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Rojan Chitrakar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284982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242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7824, 6740, 6379, 6378, 6323, 4756, 4485, 4420, 4418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6398, 5970, 5971, 4363, 5251, 6193, 6259, 4039, 4364, 5049, 5768, 5908, 5909, 6098, 6260, 6261, 8030, 4252, 6194, 4040, 5603, 8231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4185, 5315, 5367, 7561, 7697, 6122, 4187, 4188, 7058, 8028, 4189, 4190, 7328, 7329, 4194, 7667, 5243, 5961, 6354, 6529, 4353, 4354, 4355, 4356, 4357, 4358, 4359, 4360, 4374, 4375, 4376, 5152, 5960, 6127, 6138, 5140, 4183, 4184, 7712, 8314, 8315, 5162, 6553, 7713, 7714, 8029, 5207, 5208, 5236, 5373, 6592, 6593, 8320, 8321, 6977, 7331, 8328, 7405, 7406, 5374, 7664, 5448, 6393, 6394, 6528, 6530, 7559, 6552, 7325, 6532, 6533, 6554, 7453, 7560, 7773, 8313, 7775, 8316, 7772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[79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Mike Montemurro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1075598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243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7081, 7933, 7934, 7935 in </a:t>
            </a:r>
            <a:r>
              <a:rPr lang="en-US" sz="1200" b="0" dirty="0">
                <a:hlinkClick r:id="rId2"/>
              </a:rPr>
              <a:t>1250r0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5537, 5393</a:t>
            </a:r>
            <a:r>
              <a:rPr lang="en-US" sz="1200" b="0" dirty="0"/>
              <a:t>, 6006, 5506, 8079, 6931, 7918, 5788, 4806, 5314, 5538, 5789, 8080, 5790, 6007, 6008, 7473, 6009, 4871, 7389, 7390, 5395, 7022, 7921, 8157, 4126, 5396, 8303 in </a:t>
            </a:r>
            <a:r>
              <a:rPr lang="en-US" sz="1200" b="0" dirty="0">
                <a:hlinkClick r:id="rId3"/>
              </a:rPr>
              <a:t>1237r2</a:t>
            </a:r>
            <a:r>
              <a:rPr lang="en-US" sz="1200" b="0" dirty="0"/>
              <a:t> </a:t>
            </a:r>
            <a:r>
              <a:rPr lang="en-US" sz="12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4144, 5394, 4150, 4143, </a:t>
            </a:r>
            <a:r>
              <a:rPr lang="en-US" sz="1200" b="0" u="sng" dirty="0">
                <a:solidFill>
                  <a:srgbClr val="FF0000"/>
                </a:solidFill>
              </a:rPr>
              <a:t>5393</a:t>
            </a:r>
            <a:r>
              <a:rPr lang="en-US" sz="1200" b="0" dirty="0">
                <a:solidFill>
                  <a:srgbClr val="FF0000"/>
                </a:solidFill>
              </a:rPr>
              <a:t>, </a:t>
            </a:r>
            <a:r>
              <a:rPr lang="en-US" sz="1200" b="0" u="sng" dirty="0">
                <a:solidFill>
                  <a:srgbClr val="FF0000"/>
                </a:solidFill>
              </a:rPr>
              <a:t>5537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1237r4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5085, 5398, 5676, 6083, 6084, 6085, 6086, 6087, 6088, 6089 in </a:t>
            </a:r>
            <a:r>
              <a:rPr lang="en-US" sz="1200" b="0" dirty="0">
                <a:hlinkClick r:id="rId4"/>
              </a:rPr>
              <a:t>1104r2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4807, 5200, 5539, 4104, 4502, 4809, 5792, 5793, 7789, 8055, 8158, 4873, 6692, 6693, 8069, 8159, 4961, 7474, 4503, 7023, 4321, 4096, 4320, 7790, 5439, 7795, 6145, </a:t>
            </a:r>
            <a:r>
              <a:rPr lang="en-US" sz="1200" b="0" strike="sngStrike" dirty="0">
                <a:solidFill>
                  <a:srgbClr val="FF0000"/>
                </a:solidFill>
              </a:rPr>
              <a:t>5366,</a:t>
            </a:r>
            <a:r>
              <a:rPr lang="en-US" sz="1200" b="0" dirty="0"/>
              <a:t> 5199, 5366, 7796, 8068, 4874, 5114, 5794, 4872, 4962, 6487, 5116, 4327, 8160 in </a:t>
            </a:r>
            <a:r>
              <a:rPr lang="en-US" sz="1200" b="0" dirty="0">
                <a:hlinkClick r:id="rId5"/>
              </a:rPr>
              <a:t>1333r4</a:t>
            </a:r>
            <a:r>
              <a:rPr lang="en-US" sz="1200" b="0" dirty="0"/>
              <a:t> </a:t>
            </a:r>
            <a:r>
              <a:rPr lang="en-US" sz="1200" b="0" i="1" dirty="0"/>
              <a:t>[4</a:t>
            </a:r>
            <a:r>
              <a:rPr lang="en-US" sz="1200" b="0" i="1" u="sng" dirty="0">
                <a:solidFill>
                  <a:srgbClr val="FF0000"/>
                </a:solidFill>
              </a:rPr>
              <a:t>0</a:t>
            </a:r>
            <a:r>
              <a:rPr lang="en-US" sz="1200" b="0" i="1" dirty="0"/>
              <a:t>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90661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244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4124, 5695, 7379, 7440, 7837, 7838, 7839, 7840, 8066, 8258, 6004, 6003, 4145, 7681, 5697, 8259, 8260, 8261, 7377, 5696, 7878, 7387, 7388, 4893, 5548, 5549, 5233, 5550, 5551, 5553, 4975, 5552, 5554 in </a:t>
            </a:r>
            <a:r>
              <a:rPr lang="en-US" sz="1200" b="0" dirty="0">
                <a:hlinkClick r:id="rId2"/>
              </a:rPr>
              <a:t>1352r3</a:t>
            </a:r>
            <a:r>
              <a:rPr lang="en-US" sz="1200" b="0" dirty="0"/>
              <a:t> </a:t>
            </a:r>
            <a:r>
              <a:rPr lang="en-US" sz="1200" b="0" i="1" dirty="0"/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6188, 6158, 6114, 4127 in </a:t>
            </a:r>
            <a:r>
              <a:rPr lang="en-US" sz="1200" b="0" dirty="0">
                <a:hlinkClick r:id="rId3"/>
              </a:rPr>
              <a:t>1351r1</a:t>
            </a:r>
            <a:r>
              <a:rPr lang="en-US" sz="1200" b="0" dirty="0"/>
              <a:t> </a:t>
            </a:r>
            <a:r>
              <a:rPr lang="en-US" sz="1200" b="0" i="1" dirty="0"/>
              <a:t>[</a:t>
            </a:r>
            <a:r>
              <a:rPr lang="en-US" sz="1200" b="0" i="1" u="sng" dirty="0">
                <a:solidFill>
                  <a:srgbClr val="FF0000"/>
                </a:solidFill>
              </a:rPr>
              <a:t>4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4897, 5495, 6799 in </a:t>
            </a:r>
            <a:r>
              <a:rPr lang="en-US" sz="1200" b="0" dirty="0">
                <a:hlinkClick r:id="rId4"/>
              </a:rPr>
              <a:t>1388r3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7481, 8072, 4878, 5543, 7895, 7797, 7409, 4504, 5507, 4319, 5508, 4505, 5657, 5509, 6146, 7024, 7798, 8070, 4964, 5540, 4965, 7025, 7683, 8071, 5440, 4966, 5541, 5795, 4877, 5542, 4340, 4341, 5115, 7794, 7350 in </a:t>
            </a:r>
            <a:r>
              <a:rPr lang="en-US" sz="1200" b="0" dirty="0">
                <a:hlinkClick r:id="rId5"/>
              </a:rPr>
              <a:t>1449r1</a:t>
            </a:r>
            <a:r>
              <a:rPr lang="en-US" sz="1200" b="0" dirty="0"/>
              <a:t> </a:t>
            </a:r>
            <a:r>
              <a:rPr lang="en-US" sz="1200" b="0" i="1" dirty="0"/>
              <a:t>[35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Rui Yang				Second: Mike Montemurro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4533402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245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1148r1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 		Second:  Rui Yang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223805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246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4555, 4556, 4616, 6445, 7263, 7264, 7265, 7266, 7267, 7268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1213r2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7106, 7107, 6463, 7967, 7968, 7976, 4611, 4612, 7108, 7114, 4522, 7111, 7113, 7974, 7975, 7131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1217r2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6940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4640, 8116, 8117, 8118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1268r0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4672, 4673, 4675, 5419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1269r0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Wook Bong Lee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9094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20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704962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247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4551, 4621, 4625, 4693, 4844, 4845, 4997, 4998, 4999, 5000, 5717, 5816, 5817, 5818, 6807, 6808, 6809, 6810, 6811, 7194, 7195, 7947, 7994, 8099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4631, 4696, 4958, 5489, 6804, 6805, 6906, 7243, 7244, 7245, 7246, 7247, 7742, 7754, 8027, 8131, 8132, 8134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Jianhan Liu</a:t>
            </a:r>
          </a:p>
          <a:p>
            <a:pPr marL="0" indent="0"/>
            <a:r>
              <a:rPr lang="en-US" sz="1400" dirty="0"/>
              <a:t>Discussion: </a:t>
            </a:r>
            <a:r>
              <a:rPr lang="en-US" sz="1400" b="0" dirty="0"/>
              <a:t>Some clarification on the revision number.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Thursday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980826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248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6305, 6712, 7442, 6040, 7445, 7446, 6044, 6717, 6172, 6046, 6173, 6719, 7451, 6047, 6048, 6049, 5183, 6583, 6584, 6595, 6596, 5900, 5659, 6051, 6053, 6594, 6597, 6598, 6721, 6722, 6600, 5649, 7486, 7458, 5981, 6204, 6727, 4011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1285r2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4105, 6181, 6230, 5767, 6226, 6565, </a:t>
            </a:r>
            <a:r>
              <a:rPr lang="en-US" sz="1200" b="0" strike="sngStrike" dirty="0">
                <a:solidFill>
                  <a:srgbClr val="FF0000"/>
                </a:solidFill>
              </a:rPr>
              <a:t>6975, </a:t>
            </a:r>
            <a:r>
              <a:rPr lang="en-US" sz="1200" b="0" dirty="0"/>
              <a:t>7846, 8294, 4269, 7708, 4026, 4813, 7567, 7703, 5832, 7618, 7616, 7617 in </a:t>
            </a:r>
            <a:r>
              <a:rPr lang="en-US" sz="1200" b="0" dirty="0">
                <a:hlinkClick r:id="rId3"/>
              </a:rPr>
              <a:t>1264r5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8196, 7887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1329r2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MAC comment resolution documents that obtained ≥ 75% support during the straw poll phase during the Wednesday Joint and Thursday MAC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2506591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249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4879, 7740, 5117, 6695, 4342, 7684, 7685, 7686, 8073, 6932, 5510, 6696, 5202, 7896, 4322, 4343, 7687, 4323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1486r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Yanjun Sun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Wednesday Joint ad-hoc session.</a:t>
            </a:r>
          </a:p>
          <a:p>
            <a:pPr marL="0" indent="0"/>
            <a:r>
              <a:rPr lang="en-US" sz="1400" i="1" dirty="0">
                <a:solidFill>
                  <a:schemeClr val="tx1"/>
                </a:solidFill>
              </a:rPr>
              <a:t>Note 2: Yanjun to provide a quick update on some editorial changes that lead to R2.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718095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250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following resolution for CID 7975: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“Rejected– The “996 tones” terminology is actually correct because the sentence is talking about 996 tones and not 996-tone RUs that would require a hyphen. Hence no changes are needed.”</a:t>
            </a:r>
            <a:endParaRPr lang="en-US" sz="1400" b="0" dirty="0"/>
          </a:p>
          <a:p>
            <a:pPr marL="0" indent="0"/>
            <a:r>
              <a:rPr lang="en-US" sz="1400" b="0" dirty="0"/>
              <a:t>Note: This resolution supersedes the resolution “Revised” that was approved for this CID in Motion 246.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Youhan Kim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61398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251 (PHY-Misc-2)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8015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1146r4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 and move to classify CID 8215 as not resolved.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8215 was approved in </a:t>
            </a:r>
            <a:r>
              <a:rPr lang="en-US" sz="1400" b="0" dirty="0">
                <a:hlinkClick r:id="rId3"/>
              </a:rPr>
              <a:t>1146r3</a:t>
            </a:r>
            <a:r>
              <a:rPr lang="en-US" sz="1400" b="0" dirty="0"/>
              <a:t> as part of Motion 238 but there was a typo on the CID number. It should have been CID 8015 instead of CID 8215.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Bo Gong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543771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252 (Joint-</a:t>
            </a:r>
            <a:r>
              <a:rPr lang="en-US" dirty="0" err="1">
                <a:solidFill>
                  <a:schemeClr val="tx1"/>
                </a:solidFill>
              </a:rPr>
              <a:t>Misc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4584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1301r1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5901, 4201, 5936, 6056, 5201, 5203, 5109, 5118, 6514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1282r2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r>
              <a:rPr lang="en-US" sz="1400" i="1" dirty="0"/>
              <a:t>Note: These are comment resolution documents that obtained ≥ 75% support during the straw poll phase in previous Joint calls but were missed when preparing the previous motions.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36274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253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D1.2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226 to 252 (motions with numerical values and except for Motion 235 (which is related to TGbe CAD))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Second: Stephen McCann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1928650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October 13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5898965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254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7242, 5490, 7398, 8133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7253, 7254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1267r1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</a:t>
            </a:r>
            <a:r>
              <a:rPr lang="en-US" sz="1400" b="0" dirty="0"/>
              <a:t> 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7895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6029, 6030, 6679, 6680, 6682, 6683, 6710, 7512, 6308, 6736, 8200, 8201, 8202, 8203, 8242, 8243, 8244, 6377, 6681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1360r2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8156, 6606, 5799, 8155, 5800, 4164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1249r6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6729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1421r0</a:t>
            </a:r>
            <a:r>
              <a:rPr lang="en-US" sz="12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4006, 4290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1401r0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4094, 4130, 4131, 4302, 5069, 5229, 5575, 5576, 5577, 5891, 5892, 6115, 6116, 6160, 6161, 6180, 6749, 7020, 7400, 7401, 7403, 7404, 7502, 7503, 7504, 7505, 7506, 7507, 7508, 7510, 7562, 7877, 8254, 8255, 8256, 6111, 6113, 4840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1425r3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</a:t>
            </a:r>
            <a:r>
              <a:rPr lang="en-US" sz="1400" b="0" dirty="0"/>
              <a:t> 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7230471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6715, 6716, 7890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1275r5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4235, 4837, 5266, 8208, 4754, 5450, 6775, 4414, 6774, 4415, 5104, 5105, 5168, 5169, 8250, 7781, 4416, 4236, 4727, 4417, 7574, 4728, 7779, 8210, 6321, 5106, 8351, 7783, 7780, 8171, 5941, 6020, 7576, 7573, 4817, 7572, 5745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1339r3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4379, 5212, 5255, 6272, 5298, 6203, 5299, 5301, 5302, 5666, 5674</a:t>
            </a:r>
            <a:r>
              <a:rPr lang="en-US" sz="1200" b="0">
                <a:solidFill>
                  <a:schemeClr val="tx1"/>
                </a:solidFill>
              </a:rPr>
              <a:t>, 5836, 6112</a:t>
            </a:r>
            <a:r>
              <a:rPr lang="en-US" sz="1200" b="0" dirty="0">
                <a:solidFill>
                  <a:schemeClr val="tx1"/>
                </a:solidFill>
              </a:rPr>
              <a:t>, 8222, 6271, 6273, 6274, 6275, 8334, 8335, 8185, 6454, </a:t>
            </a:r>
            <a:r>
              <a:rPr lang="en-US" sz="1200" b="0">
                <a:solidFill>
                  <a:schemeClr val="tx1"/>
                </a:solidFill>
              </a:rPr>
              <a:t>6276, 8186</a:t>
            </a:r>
            <a:r>
              <a:rPr lang="en-US" sz="1200" b="0" dirty="0">
                <a:solidFill>
                  <a:schemeClr val="tx1"/>
                </a:solidFill>
              </a:rPr>
              <a:t>, 8187, 6452, 6453, 7366, 7386, 7459, 5647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1426r5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[31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</a:t>
            </a:r>
            <a:r>
              <a:rPr lang="en-US" sz="1400" b="0" dirty="0"/>
              <a:t> 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615837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257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8074, 7391, 5204, 7688, 7689, 4506, 7029, 4880, 4882, 7908, 7030, 4582, 7354, 7032, 7031, 7027, 7033, 5797, 7034, 5798, 7402, 7353, 4326, 4325, 7897, 5796, 7026, 7907, 7904, 4881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1488r1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</a:t>
            </a:r>
            <a:r>
              <a:rPr lang="en-US" sz="1400" b="0" dirty="0"/>
              <a:t> 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8494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11/21-573r8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Guogang Huang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82Y, 30N, 46A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75Y, 30N, 46A (fails). 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</a:t>
            </a:r>
            <a:r>
              <a:rPr lang="en-US" sz="1800" i="1" dirty="0" err="1"/>
              <a:t>CCFSes</a:t>
            </a:r>
            <a:r>
              <a:rPr lang="en-US" sz="1800" i="1" dirty="0"/>
              <a:t>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11/21-663r4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Jason Guo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86Y, 34N, 44A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80Y, 33N, 44A (fails)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Minyoung Park				Second: Rojan Chitrakar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103Y, 17N, 31A (preliminary passes)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99Y, 17N, 30A (passes).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Note: The last paragraph that was stricken out- undo the change (i.e., keep it)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George Cherian		Second: Matthew Fischer</a:t>
            </a:r>
          </a:p>
          <a:p>
            <a:pPr marL="0" indent="0"/>
            <a:r>
              <a:rPr lang="en-US" sz="1800" dirty="0"/>
              <a:t>Discussion: One objection.</a:t>
            </a:r>
            <a:endParaRPr lang="en-US" sz="1800" b="0" dirty="0"/>
          </a:p>
          <a:p>
            <a:r>
              <a:rPr lang="en-US" sz="1800" dirty="0"/>
              <a:t>Preliminary Result: 91Y, 20N, 42A (preliminary passes).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87Y, 20N, 40A (passes).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Matthew Fischer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 Xin				Second: Chunyu Hu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Sigurd Schelstraete	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128Y, 0N, 22A (passes).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123Y, 0N, 21A (Passes).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Ming Gan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572r11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</a:t>
            </a:r>
            <a:r>
              <a:rPr lang="en-US" sz="1400" dirty="0"/>
              <a:t>#MAC Fix 11, #MAC Fix 14, #MAC Fix 15, #MAC Fix 16, #MAC Fix 17, #MAC Fix 18. </a:t>
            </a:r>
            <a:endParaRPr lang="en-US" sz="1400" b="0" dirty="0"/>
          </a:p>
          <a:p>
            <a:pPr>
              <a:buFontTx/>
              <a:buChar char="-"/>
            </a:pPr>
            <a:r>
              <a:rPr lang="en-US" sz="1200" b="0" dirty="0">
                <a:solidFill>
                  <a:schemeClr val="tx1"/>
                </a:solidFill>
              </a:rPr>
              <a:t>TGbe editor: If another motion ran today solves the same TBD then that resolution has precedence.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Rojan Chitrakar				Second: Edward Au</a:t>
            </a:r>
          </a:p>
          <a:p>
            <a:pPr marL="0" indent="0"/>
            <a:r>
              <a:rPr lang="en-US" sz="1600" dirty="0"/>
              <a:t>Discussion: There are two 18s. Fixed. 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This Page is intentionally left blank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Move to instruct the TGbe Editor to create IEEE802.11be D1.0 draft after incorporating the approved changes to IEEE802.11be D0.4, as specified in </a:t>
            </a:r>
            <a:r>
              <a:rPr lang="en-US" sz="1800" dirty="0">
                <a:solidFill>
                  <a:schemeClr val="tx1"/>
                </a:solidFill>
              </a:rPr>
              <a:t>Motions 166 to 187 (motions with numerical values), in Motions during the May 2021 Electronic Interim</a:t>
            </a:r>
            <a:endParaRPr lang="en-US" sz="1800" dirty="0"/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pPr marL="0" indent="0"/>
            <a:r>
              <a:rPr lang="en-US" sz="1800" dirty="0"/>
              <a:t>Discussion: Some clarifications.</a:t>
            </a:r>
            <a:endParaRPr lang="en-US" sz="1800" b="0" dirty="0"/>
          </a:p>
          <a:p>
            <a:r>
              <a:rPr lang="en-US" sz="1800" dirty="0"/>
              <a:t>Preliminary Result: 136Y, 8N, 17A (passes)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133Y, 8N, 17A (passes)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 to authorize the TGbe chair to request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 by Alfred Asterjadhi on behalf of TGbe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TGbe: Moved by Stephen Palm, Seconded by Subir Das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Preliminary TGbe vote: 134Y, 12N, 16A (passes).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TGbe vote: 129Y, 12N, 16A (passes).</a:t>
            </a:r>
            <a:endParaRPr lang="en-US" sz="18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929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09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6785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696r2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893r1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385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1439, 1501, 1502, 1509, 1510, 1511, 1512, 1514, 1757, 1772, 1797, 2211, 2142, 2434, 2435, 2718, 2740, 2741, 3141, 3142, 3143, 3145, 3205, 3323, 3399, 1507, 1703, 3398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514r10</a:t>
            </a:r>
            <a:r>
              <a:rPr lang="en-US" sz="1200" dirty="0">
                <a:solidFill>
                  <a:schemeClr val="tx1"/>
                </a:solidFill>
              </a:rPr>
              <a:t> [28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2324, 2600, 1693, 3254, 1073, 1074, 1203, 1428, 1429, 1430, 1431, 1658, 1694, 1754, 2191, 2197, 2749, 2874, 2875, 2911, 2912, 3320, 2132, 2166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481r5</a:t>
            </a:r>
            <a:r>
              <a:rPr lang="en-US" sz="1200" dirty="0">
                <a:solidFill>
                  <a:schemeClr val="tx1"/>
                </a:solidFill>
              </a:rPr>
              <a:t> [24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1096, 2275, 1095, 2292, 2540, 1819 and the discussion items B and C 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255r6</a:t>
            </a:r>
            <a:r>
              <a:rPr lang="en-US" sz="1200" dirty="0">
                <a:solidFill>
                  <a:schemeClr val="tx1"/>
                </a:solidFill>
              </a:rPr>
              <a:t> [6 CID].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1053, 1784, 1785, 3252, 1055, 2251, 2316, 2317, 3243, 1443, 1677, 1711, 1812, 2477, 2088, 2377, 2424, 3251, 3025, 1783, 2127, 2899, 2475, 2593, 1805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390r2</a:t>
            </a:r>
            <a:r>
              <a:rPr lang="en-US" sz="1200" dirty="0">
                <a:solidFill>
                  <a:schemeClr val="tx1"/>
                </a:solidFill>
              </a:rPr>
              <a:t> [25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2920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462r9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  <a:endParaRPr lang="en-US" sz="1200" dirty="0">
              <a:solidFill>
                <a:srgbClr val="FF0000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2849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493r1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Stephen </a:t>
            </a:r>
            <a:r>
              <a:rPr lang="en-US" sz="1400" dirty="0" err="1"/>
              <a:t>Mccann</a:t>
            </a:r>
            <a:endParaRPr lang="en-US" sz="1400" dirty="0"/>
          </a:p>
          <a:p>
            <a:pPr marL="0" indent="0"/>
            <a:r>
              <a:rPr lang="en-US" sz="1400" dirty="0"/>
              <a:t>Discussion: 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52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206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1106, 1719, 2234, 2243, 2260, 2559, 2560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299r7</a:t>
            </a:r>
            <a:r>
              <a:rPr lang="en-US" sz="1200" dirty="0">
                <a:solidFill>
                  <a:schemeClr val="tx1"/>
                </a:solidFill>
              </a:rPr>
              <a:t> [7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Rojan Chitrakar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47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above Table 9-29j4 – The disregard bits are set to all 1s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Ron Porat			Second: Bin Tian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59Y, 52N, 36A (fails)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59Y, 51N, 32A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699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9.3.1.22.1.3 (above Table 9-29j4):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Bits B25-B30, B32-B36 of the Special User Info field are set to ‘0 1 1 1 1 0 1 1 0 1 1’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Shimi Shilo			Second: Yan Xin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65Y, 66N, 32A (fails) 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62Y, 66N, 31A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544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80r9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Ross Jian Yu</a:t>
            </a:r>
          </a:p>
          <a:p>
            <a:pPr marL="0" indent="0"/>
            <a:r>
              <a:rPr lang="en-US" sz="1600" dirty="0"/>
              <a:t>Discussion: Brief overview provided by author.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proposed draft text (PDTs) that obtained ≥ 75% support during the straw poll phase and that have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392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30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7621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916r1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907r1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886r3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Xiaogang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1139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1977 in </a:t>
            </a:r>
            <a:r>
              <a:rPr lang="en-US" sz="1200" b="0" dirty="0">
                <a:hlinkClick r:id="rId2"/>
              </a:rPr>
              <a:t>340r11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1083, 1175, 1215, 1433, 1660, 1698, 1699, 1794, 1821, 2116, 2138, 2553, 2748, 3409 in </a:t>
            </a:r>
            <a:r>
              <a:rPr lang="en-US" sz="1200" b="0" dirty="0">
                <a:hlinkClick r:id="rId3"/>
              </a:rPr>
              <a:t>498r4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1809, 2368 in </a:t>
            </a:r>
            <a:r>
              <a:rPr lang="en-US" sz="1200" b="0" dirty="0">
                <a:hlinkClick r:id="rId4"/>
              </a:rPr>
              <a:t>544r0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2277, 2278, 3241, 2078, 2080, 2077, 2079, 2076, 2081 in </a:t>
            </a:r>
            <a:r>
              <a:rPr lang="en-US" sz="1200" b="0" dirty="0">
                <a:hlinkClick r:id="rId5"/>
              </a:rPr>
              <a:t>423r1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1195, 1444, 1882, 2516, 3379, 1497, 1001 in </a:t>
            </a:r>
            <a:r>
              <a:rPr lang="en-US" sz="1200" b="0" dirty="0">
                <a:hlinkClick r:id="rId6"/>
              </a:rPr>
              <a:t>480r5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George Cherian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4621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211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1664, 2825, 2883 in </a:t>
            </a:r>
            <a:r>
              <a:rPr lang="en-US" sz="1200" b="0" dirty="0">
                <a:hlinkClick r:id="rId2"/>
              </a:rPr>
              <a:t>434r1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1013, 1237, 1900, 2510, 2848, 3012 in </a:t>
            </a:r>
            <a:r>
              <a:rPr lang="en-US" sz="1200" b="0" dirty="0">
                <a:hlinkClick r:id="rId3"/>
              </a:rPr>
              <a:t>633r2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Carol Ansley 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3353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1087</a:t>
            </a:r>
            <a:r>
              <a:rPr lang="en-US" sz="1200" b="0" i="1" dirty="0"/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538r5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Yanjun Sun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12295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212a (to amend)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amend Motion 212 by replacing </a:t>
            </a:r>
            <a:r>
              <a:rPr lang="en-US" sz="1400" dirty="0">
                <a:hlinkClick r:id="rId2"/>
              </a:rPr>
              <a:t>455r7</a:t>
            </a:r>
            <a:r>
              <a:rPr lang="en-US" sz="1400" dirty="0"/>
              <a:t> with </a:t>
            </a:r>
            <a:r>
              <a:rPr lang="en-US" sz="1400" dirty="0">
                <a:hlinkClick r:id="rId3"/>
              </a:rPr>
              <a:t>455r9</a:t>
            </a:r>
            <a:r>
              <a:rPr lang="en-US" sz="1400" dirty="0"/>
              <a:t> in the first bullet (bullet shown below):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455r</a:t>
            </a:r>
            <a:r>
              <a:rPr lang="en-US" sz="1200" b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Yanjun Sun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37865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44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Electronic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https://mentor.ieee.org/802.11/dcn/21/11-21-0902-00-00be-tgbe-may-2021-meeting-minutes.docx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May-July: </a:t>
            </a:r>
            <a:r>
              <a:rPr lang="en-US" sz="1800" dirty="0">
                <a:hlinkClick r:id="rId3"/>
              </a:rPr>
              <a:t>https://mentor.ieee.org/802.11/dcn/21/11-21-0922-05-00be-may-july-tgbe-teleconference-minutes.docx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Rojan Chitrakar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990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467r2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995r1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1003r0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</a:t>
            </a:r>
            <a:r>
              <a:rPr lang="en-US" sz="1400" dirty="0">
                <a:hlinkClick r:id="rId5"/>
              </a:rPr>
              <a:t>960r1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991r3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0021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214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1110, 1112, 1721, 1722, 1820, 2257, 2258, 2264, 2265, 2266, 2274, 3345 in </a:t>
            </a:r>
            <a:r>
              <a:rPr lang="en-US" sz="1400" b="0" dirty="0">
                <a:hlinkClick r:id="rId2"/>
              </a:rPr>
              <a:t>510r5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1482, 1661, 2141, 2259, 2455, 2958 in </a:t>
            </a:r>
            <a:r>
              <a:rPr lang="en-US" sz="1400" b="0" dirty="0">
                <a:hlinkClick r:id="rId3"/>
              </a:rPr>
              <a:t>530r5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1028, 2505, 2594 in </a:t>
            </a:r>
            <a:r>
              <a:rPr lang="en-US" sz="1400" b="0" dirty="0">
                <a:hlinkClick r:id="rId4"/>
              </a:rPr>
              <a:t>300r3</a:t>
            </a:r>
            <a:r>
              <a:rPr lang="en-US" sz="1400" b="0" dirty="0"/>
              <a:t> </a:t>
            </a:r>
            <a:r>
              <a:rPr lang="en-US" sz="14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strike="sngStrike" dirty="0">
                <a:solidFill>
                  <a:srgbClr val="FF0000"/>
                </a:solidFill>
              </a:rPr>
              <a:t>2236,</a:t>
            </a:r>
            <a:r>
              <a:rPr lang="en-US" sz="1400" b="0" dirty="0">
                <a:solidFill>
                  <a:schemeClr val="tx1"/>
                </a:solidFill>
              </a:rPr>
              <a:t> 2235, 1000, 2118, 2238, 2263, 3006, 2900, 1762, 3415, 2091 in </a:t>
            </a:r>
            <a:r>
              <a:rPr lang="en-US" sz="1400" b="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700r1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</a:t>
            </a:r>
            <a:r>
              <a:rPr lang="en-US" sz="1400" b="0" i="1" u="sng" dirty="0">
                <a:solidFill>
                  <a:srgbClr val="FF0000"/>
                </a:solidFill>
              </a:rPr>
              <a:t>0</a:t>
            </a:r>
            <a:r>
              <a:rPr lang="en-US" sz="1400" b="0" i="1" strike="sngStrike" dirty="0">
                <a:solidFill>
                  <a:srgbClr val="FF0000"/>
                </a:solidFill>
              </a:rPr>
              <a:t>1</a:t>
            </a:r>
            <a:r>
              <a:rPr lang="en-US" sz="1400" b="0" i="1" dirty="0">
                <a:solidFill>
                  <a:schemeClr val="tx1"/>
                </a:solidFill>
              </a:rPr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1851, 1810, 2894, 1211, 1166, 1025, 2896, 1848, 1849, 2897, 1847 in </a:t>
            </a:r>
            <a:r>
              <a:rPr lang="en-US" sz="1400" b="0" dirty="0">
                <a:hlinkClick r:id="rId6"/>
              </a:rPr>
              <a:t>435r3</a:t>
            </a:r>
            <a:r>
              <a:rPr lang="en-US" sz="1400" b="0" dirty="0"/>
              <a:t> [11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Subir Das				Second: Mike Montemurro</a:t>
            </a:r>
          </a:p>
          <a:p>
            <a:pPr marL="0" indent="0"/>
            <a:r>
              <a:rPr lang="en-US" sz="1400" dirty="0"/>
              <a:t>Discussion: Some discussion.</a:t>
            </a:r>
          </a:p>
          <a:p>
            <a:r>
              <a:rPr lang="en-US" sz="1400" dirty="0"/>
              <a:t>Preliminary Result: 91Y, 1N, 38A (passes).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81Y, 1N, 33A (passes).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87447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215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1194, 1714, 2318, 3253 in </a:t>
            </a:r>
            <a:r>
              <a:rPr lang="en-US" sz="1400" b="0" dirty="0">
                <a:hlinkClick r:id="rId2"/>
              </a:rPr>
              <a:t>523r3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2476, 3133 in </a:t>
            </a:r>
            <a:r>
              <a:rPr lang="en-US" sz="1400" b="0" dirty="0">
                <a:hlinkClick r:id="rId3"/>
              </a:rPr>
              <a:t>788r1</a:t>
            </a:r>
            <a:r>
              <a:rPr lang="en-US" sz="1400" b="0" dirty="0"/>
              <a:t> </a:t>
            </a:r>
            <a:r>
              <a:rPr lang="en-US" sz="1400" b="0" i="1" dirty="0"/>
              <a:t>[2 CIDs]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1056, 1057, 1730, 1747, 1789, 2319, 2348, 2966, 3153, 3220, 2125, 2479 in </a:t>
            </a:r>
            <a:r>
              <a:rPr lang="en-US" sz="1400" b="0" dirty="0">
                <a:hlinkClick r:id="rId4"/>
              </a:rPr>
              <a:t>499r6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2416 in </a:t>
            </a:r>
            <a:r>
              <a:rPr lang="en-US" sz="1400" b="0" dirty="0">
                <a:hlinkClick r:id="rId5"/>
              </a:rPr>
              <a:t>500r5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2239, 2720, 3410, 3417 in </a:t>
            </a:r>
            <a:r>
              <a:rPr lang="en-US" sz="1400" b="0" dirty="0">
                <a:hlinkClick r:id="rId6"/>
              </a:rPr>
              <a:t>577r5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George Cherian</a:t>
            </a:r>
          </a:p>
          <a:p>
            <a:pPr marL="0" indent="0"/>
            <a:r>
              <a:rPr lang="en-US" sz="1400" dirty="0"/>
              <a:t>Discussion: No discussion. 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5864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216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3017 in </a:t>
            </a:r>
            <a:r>
              <a:rPr lang="en-US" sz="1400" b="0" dirty="0">
                <a:hlinkClick r:id="rId2"/>
              </a:rPr>
              <a:t>569r2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Xiaofei Wang				Second: 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96484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217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1088 in </a:t>
            </a:r>
            <a:r>
              <a:rPr lang="en-US" sz="1400" b="0" dirty="0">
                <a:hlinkClick r:id="rId2"/>
              </a:rPr>
              <a:t>662r4</a:t>
            </a:r>
            <a:r>
              <a:rPr lang="en-US" sz="1400" b="0" dirty="0"/>
              <a:t>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Y. Guo 			Second: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68327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to agree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For the transmit spectral mask, the absolute PSD floor is defined as a fixed value of -39 dBm/</a:t>
            </a:r>
            <a:r>
              <a:rPr lang="en-US" sz="2000" dirty="0" err="1"/>
              <a:t>MHz.</a:t>
            </a:r>
            <a:endParaRPr lang="en-US" sz="20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doesn’t scale with the PPDU BW.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is applied to 5GHz and 6GHz band.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800" dirty="0"/>
              <a:t>Move: Xiaogang Chen				Second: Wook Bong Lee </a:t>
            </a:r>
          </a:p>
          <a:p>
            <a:pPr marL="0" indent="0"/>
            <a:r>
              <a:rPr lang="en-US" sz="1800" dirty="0"/>
              <a:t>Discussion: Some discussion.</a:t>
            </a:r>
          </a:p>
          <a:p>
            <a:r>
              <a:rPr lang="en-US" sz="1800" dirty="0"/>
              <a:t>Preliminary Result: 60Y, 30N, 69A (fails).</a:t>
            </a:r>
          </a:p>
          <a:p>
            <a:r>
              <a:rPr lang="en-US" sz="1800" dirty="0">
                <a:highlight>
                  <a:srgbClr val="FF0000"/>
                </a:highlight>
              </a:rPr>
              <a:t>Result: 54Y, 26N, 65A (fails)</a:t>
            </a:r>
          </a:p>
          <a:p>
            <a:endParaRPr lang="en-US" sz="2000" dirty="0"/>
          </a:p>
          <a:p>
            <a:pPr marL="0" indent="0"/>
            <a:r>
              <a:rPr lang="en-US" sz="2000" i="1" dirty="0"/>
              <a:t>Note: Based on an SP that that is in </a:t>
            </a:r>
            <a:r>
              <a:rPr lang="en-US" sz="2000" i="1" dirty="0">
                <a:hlinkClick r:id="rId2"/>
              </a:rPr>
              <a:t>923r1</a:t>
            </a:r>
            <a:r>
              <a:rPr lang="en-US" sz="2000" i="1" dirty="0"/>
              <a:t>. SP result: 32Y, 1N, 7A.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55492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98528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219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pPr marL="0" indent="0"/>
            <a:r>
              <a:rPr lang="en-US" sz="1600" dirty="0"/>
              <a:t>Whereas CID 2329 should have been deferred, </a:t>
            </a:r>
          </a:p>
          <a:p>
            <a:pPr marL="0" indent="0"/>
            <a:r>
              <a:rPr lang="en-US" sz="1600" dirty="0"/>
              <a:t>Move to reconsider (update) Motion 213 by excluding the incorporation of changes identified by the CID tag 2329 to the TGbe draft, which were provided in </a:t>
            </a:r>
            <a:r>
              <a:rPr lang="en-US" sz="1600" dirty="0">
                <a:hlinkClick r:id="rId2"/>
              </a:rPr>
              <a:t>467r2</a:t>
            </a:r>
            <a:r>
              <a:rPr lang="en-US" sz="1600" dirty="0"/>
              <a:t>.</a:t>
            </a:r>
            <a:endParaRPr lang="en-US" sz="18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Yongho Seok		Second: Ming Gan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i="1" dirty="0"/>
              <a:t>None.</a:t>
            </a:r>
            <a:endParaRPr lang="en-US" sz="1600" b="0" i="1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b="0" dirty="0"/>
          </a:p>
          <a:p>
            <a:r>
              <a:rPr lang="en-US" sz="1600" b="0" dirty="0"/>
              <a:t>Note excerpt of Motion 213: “Move to approve changes to the TGbe draft as specified in the following documents: MAC: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, …”. Hence, the TGbe editor is instructed to incorporate the changes in 467r2 identified by the remaining CID tags: 1191, 1192, 2096, 2323, 2422, 2423, 2977</a:t>
            </a:r>
          </a:p>
          <a:p>
            <a:pPr marL="0" indent="0"/>
            <a:r>
              <a:rPr lang="en-US" sz="1600" b="0" dirty="0"/>
              <a:t>Note: 467r2 is a CR document and was erroneously listed as a PDT. CID 2329 was deferred 	when the MAC ad-hoc group ran the SP on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 on July 12</a:t>
            </a:r>
            <a:r>
              <a:rPr lang="en-US" sz="1600" b="0" baseline="30000" dirty="0"/>
              <a:t>th</a:t>
            </a:r>
            <a:r>
              <a:rPr lang="en-US" sz="1600" b="0" dirty="0"/>
              <a:t>, 2021. The SP on the 	remaining CIDs of the doc obtained no objection.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9460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220 (CC36-PHY-1)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8025 in </a:t>
            </a:r>
            <a:r>
              <a:rPr lang="en-US" sz="1200" b="0" dirty="0">
                <a:hlinkClick r:id="rId2"/>
              </a:rPr>
              <a:t>1052r1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4511, 5467 in </a:t>
            </a:r>
            <a:r>
              <a:rPr lang="en-US" sz="1200" b="0" dirty="0">
                <a:hlinkClick r:id="rId3"/>
              </a:rPr>
              <a:t>1053r1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4516, 4971, 4972, 4973, 4974 in </a:t>
            </a:r>
            <a:r>
              <a:rPr lang="en-US" sz="1200" b="0" dirty="0">
                <a:hlinkClick r:id="rId4"/>
              </a:rPr>
              <a:t>1054r1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4546, 7186, 4841, 8094, 7187, 7188, 4842, 6433, 4843, 7476, 7189, 4548, 5474 in </a:t>
            </a:r>
            <a:r>
              <a:rPr lang="en-US" sz="1200" b="0" dirty="0">
                <a:hlinkClick r:id="rId5"/>
              </a:rPr>
              <a:t>1127r2</a:t>
            </a:r>
            <a:r>
              <a:rPr lang="en-US" sz="1200" b="0" dirty="0"/>
              <a:t> </a:t>
            </a:r>
            <a:r>
              <a:rPr lang="en-US" sz="1200" b="0" i="1" dirty="0"/>
              <a:t>[13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7282, 4914, 7283, 4557, 7284 in </a:t>
            </a:r>
            <a:r>
              <a:rPr lang="en-US" sz="1200" b="0" dirty="0">
                <a:hlinkClick r:id="rId6"/>
              </a:rPr>
              <a:t>1131r0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99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108250</TotalTime>
  <Words>18664</Words>
  <Application>Microsoft Office PowerPoint</Application>
  <PresentationFormat>On-screen Show (4:3)</PresentationFormat>
  <Paragraphs>1787</Paragraphs>
  <Slides>142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142</vt:i4>
      </vt:variant>
    </vt:vector>
  </HeadingPairs>
  <TitlesOfParts>
    <vt:vector size="149" baseType="lpstr">
      <vt:lpstr>Arial</vt:lpstr>
      <vt:lpstr>Arial Black</vt:lpstr>
      <vt:lpstr>Calibri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Motion 203</vt:lpstr>
      <vt:lpstr>WG Motion</vt:lpstr>
      <vt:lpstr>Motions on June 09th</vt:lpstr>
      <vt:lpstr>Motion 204</vt:lpstr>
      <vt:lpstr>Motion 205 (MAC-1)</vt:lpstr>
      <vt:lpstr>Motion 206 (Joint)</vt:lpstr>
      <vt:lpstr>Motion 207</vt:lpstr>
      <vt:lpstr>Motion 208</vt:lpstr>
      <vt:lpstr>Motion 209</vt:lpstr>
      <vt:lpstr>Motions on June 30th</vt:lpstr>
      <vt:lpstr>Motion 209</vt:lpstr>
      <vt:lpstr>Motion 210 (MAC-1)</vt:lpstr>
      <vt:lpstr>Motion 211 (MAC-2)</vt:lpstr>
      <vt:lpstr>Motion 212 (Joint)</vt:lpstr>
      <vt:lpstr>Motion 212a (to amend)</vt:lpstr>
      <vt:lpstr>Motions on July 14th</vt:lpstr>
      <vt:lpstr>Approve TG Minutes</vt:lpstr>
      <vt:lpstr>Motion 213</vt:lpstr>
      <vt:lpstr>Motion 214 (MAC-1)</vt:lpstr>
      <vt:lpstr>Motion 215 (MAC-2)</vt:lpstr>
      <vt:lpstr>Motion 216 (MAC-3)</vt:lpstr>
      <vt:lpstr>Motion 217 (Joint)</vt:lpstr>
      <vt:lpstr>Motion 218</vt:lpstr>
      <vt:lpstr>Motions on July 19th</vt:lpstr>
      <vt:lpstr>Motion 219 (MAC-4)</vt:lpstr>
      <vt:lpstr>Motion 220 (CC36-PHY-1)</vt:lpstr>
      <vt:lpstr>Motion 221 (CC36-PHY-2)</vt:lpstr>
      <vt:lpstr>Motion 222 (CC36-PHY-3)</vt:lpstr>
      <vt:lpstr>Motion 223 (MAC-5)</vt:lpstr>
      <vt:lpstr>Motion 224</vt:lpstr>
      <vt:lpstr>Motion 225</vt:lpstr>
      <vt:lpstr>Motions on August 11th</vt:lpstr>
      <vt:lpstr>Motion 226 (MAC-1)</vt:lpstr>
      <vt:lpstr>Motion 227 (MAC-2)</vt:lpstr>
      <vt:lpstr>Motion 228 (PHY-1)</vt:lpstr>
      <vt:lpstr>Motion 229 (PHY-2)</vt:lpstr>
      <vt:lpstr>Motion 230 (Joint)</vt:lpstr>
      <vt:lpstr>Motions on August 25th</vt:lpstr>
      <vt:lpstr>Motion 231 (PHY-1)</vt:lpstr>
      <vt:lpstr>Motion 232 (PHY-2)</vt:lpstr>
      <vt:lpstr>Motion 233 (MAC-1)</vt:lpstr>
      <vt:lpstr>Motion 234 (Joint-1)</vt:lpstr>
      <vt:lpstr>Motion 235 (CAD CR)</vt:lpstr>
      <vt:lpstr>Motions on September 15th</vt:lpstr>
      <vt:lpstr>Approve TG Minutes</vt:lpstr>
      <vt:lpstr>Motion 236 (PHY-1)</vt:lpstr>
      <vt:lpstr>Motion 237 (PHY-2)</vt:lpstr>
      <vt:lpstr>Motion 238 (PHY-3)</vt:lpstr>
      <vt:lpstr>Motion 239 (MAC-1)</vt:lpstr>
      <vt:lpstr>Motion 240 (MAC-2)</vt:lpstr>
      <vt:lpstr>Motion 241 (MAC-3)</vt:lpstr>
      <vt:lpstr>Motion 242 (MAC-4)</vt:lpstr>
      <vt:lpstr>Motion 243 (Joint-1)</vt:lpstr>
      <vt:lpstr>Motion 244 (Joint-2)</vt:lpstr>
      <vt:lpstr>Motion 245 (PDT)</vt:lpstr>
      <vt:lpstr>Motion 246 (PHY-4)</vt:lpstr>
      <vt:lpstr>Motions on September 20th</vt:lpstr>
      <vt:lpstr>Motion 247 (PHY-1)</vt:lpstr>
      <vt:lpstr>Motion 248 (MAC-1)</vt:lpstr>
      <vt:lpstr>Motion 249 (Joint-1)</vt:lpstr>
      <vt:lpstr>Motion 250 (PHY-Misc-1)</vt:lpstr>
      <vt:lpstr>Motion 251 (PHY-Misc-2)</vt:lpstr>
      <vt:lpstr>Motion 252 (Joint-Misc)</vt:lpstr>
      <vt:lpstr>Motion 253</vt:lpstr>
      <vt:lpstr>Motions on October 13th</vt:lpstr>
      <vt:lpstr>Motion 254 (PHY-1)</vt:lpstr>
      <vt:lpstr>Motion 255 (MAC-1)</vt:lpstr>
      <vt:lpstr>Motion 256 (MAC-2)</vt:lpstr>
      <vt:lpstr>Motion 257 (Joint-1)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2328</cp:revision>
  <cp:lastPrinted>1601-01-01T00:00:00Z</cp:lastPrinted>
  <dcterms:created xsi:type="dcterms:W3CDTF">2017-01-26T15:28:16Z</dcterms:created>
  <dcterms:modified xsi:type="dcterms:W3CDTF">2021-09-30T21:53:18Z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