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2"/>
  </p:notesMasterIdLst>
  <p:handoutMasterIdLst>
    <p:handoutMasterId r:id="rId14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3041" autoAdjust="0"/>
    <p:restoredTop sz="94660"/>
  </p:normalViewPr>
  <p:slideViewPr>
    <p:cSldViewPr>
      <p:cViewPr varScale="1">
        <p:scale>
          <a:sx n="115" d="100"/>
          <a:sy n="115" d="100"/>
        </p:scale>
        <p:origin x="106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handoutMaster" Target="handoutMasters/handoutMaster1.xml"/><Relationship Id="rId148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802.11-20/1982r44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107475</TotalTime>
  <Words>17970</Words>
  <Application>Microsoft Office PowerPoint</Application>
  <PresentationFormat>On-screen Show (4:3)</PresentationFormat>
  <Paragraphs>1724</Paragraphs>
  <Slides>137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44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2021-09-20T13:42:24Z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