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2"/>
  </p:notesMasterIdLst>
  <p:handoutMasterIdLst>
    <p:handoutMasterId r:id="rId143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slide" Target="slides/slide114.xml"/><Relationship Id="rId134" Type="http://schemas.openxmlformats.org/officeDocument/2006/relationships/slide" Target="slides/slide130.xml"/><Relationship Id="rId139" Type="http://schemas.openxmlformats.org/officeDocument/2006/relationships/slide" Target="slides/slide13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24" Type="http://schemas.openxmlformats.org/officeDocument/2006/relationships/slide" Target="slides/slide120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45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35" Type="http://schemas.openxmlformats.org/officeDocument/2006/relationships/slide" Target="slides/slide131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handoutMaster" Target="handoutMasters/handoutMaster1.xml"/><Relationship Id="rId148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19T15:52:04.386" v="109" actId="20577"/>
      <pc:docMkLst>
        <pc:docMk/>
      </pc:docMkLst>
      <pc:sldChg chg="modSp mod">
        <pc:chgData name="Alfred Asterjadhi" userId="39de57b9-85c0-4fd1-aaac-8ca2b6560ad0" providerId="ADAL" clId="{9111B407-14B1-463A-93AF-3E7340F42A6C}" dt="2021-09-19T15:51:08.572" v="105" actId="207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19T15:51:08.572" v="105" actId="207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19T15:51:54.326" v="107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19T15:51:47.765" v="106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19T15:52:04.386" v="10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19T15:52:04.386" v="109" actId="20577"/>
          <ac:spMkLst>
            <pc:docMk/>
            <pc:sldMk cId="4201928650" sldId="672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802.11-20/1982r43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107437</TotalTime>
  <Words>17886</Words>
  <Application>Microsoft Office PowerPoint</Application>
  <PresentationFormat>On-screen Show (4:3)</PresentationFormat>
  <Paragraphs>1724</Paragraphs>
  <Slides>137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137</vt:i4>
      </vt:variant>
    </vt:vector>
  </HeadingPairs>
  <TitlesOfParts>
    <vt:vector size="144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2021-09-19T15:52:06Z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