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2"/>
  </p:notesMasterIdLst>
  <p:handoutMasterIdLst>
    <p:handoutMasterId r:id="rId14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33081-F586-4074-AC0F-8E185683156A}" v="16" dt="2021-09-17T18:29:29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microsoft.com/office/2015/10/relationships/revisionInfo" Target="revisionInfo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handoutMaster" Target="handoutMasters/handoutMaster1.xml"/><Relationship Id="rId148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presProps" Target="presProps.xml"/><Relationship Id="rId90" Type="http://schemas.openxmlformats.org/officeDocument/2006/relationships/slide" Target="slides/slide8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251 (motions with numerical values and </a:t>
            </a:r>
            <a:r>
              <a:rPr lang="en-US" sz="1600">
                <a:solidFill>
                  <a:schemeClr val="tx1"/>
                </a:solidFill>
              </a:rPr>
              <a:t>except for Motion </a:t>
            </a:r>
            <a:r>
              <a:rPr lang="en-US" sz="1600" dirty="0">
                <a:solidFill>
                  <a:schemeClr val="tx1"/>
                </a:solidFill>
              </a:rPr>
              <a:t>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107435</TotalTime>
  <Words>17868</Words>
  <Application>Microsoft Office PowerPoint</Application>
  <PresentationFormat>On-screen Show (4:3)</PresentationFormat>
  <Paragraphs>1723</Paragraphs>
  <Slides>137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137</vt:i4>
      </vt:variant>
    </vt:vector>
  </HeadingPairs>
  <TitlesOfParts>
    <vt:vector size="144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251 (Joint-Misc)</vt:lpstr>
      <vt:lpstr>Motion 252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2021-09-17T22:15:19Z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