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3"/>
  </p:notesMasterIdLst>
  <p:handoutMasterIdLst>
    <p:handoutMasterId r:id="rId13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20E2B-0374-4425-90CC-06DD5B205D51}" v="8" dt="2021-09-10T00:01:20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tableStyles" Target="tableStyles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handoutMaster" Target="handoutMasters/handoutMaster1.xml"/><Relationship Id="rId139" Type="http://schemas.microsoft.com/office/2016/11/relationships/changesInfo" Target="changesInfos/changesInfo1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presProps" Target="presProp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81965A44-A7C3-4C7F-A7FE-6FE76FCC2190}"/>
    <pc:docChg chg="modSld modMainMaster">
      <pc:chgData name="Alfred Asterjadhi" userId="39de57b9-85c0-4fd1-aaac-8ca2b6560ad0" providerId="ADAL" clId="{81965A44-A7C3-4C7F-A7FE-6FE76FCC2190}" dt="2021-09-10T15:40:04.949" v="3" actId="20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0T15:39:25.24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0T15:39:25.24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4-00be-july-sept-tgbe-teleconference-minutes.docx" TargetMode="External"/><Relationship Id="rId2" Type="http://schemas.openxmlformats.org/officeDocument/2006/relationships/hyperlink" Target="https://mentor.ieee.org/802.11/dcn/21/11-21-1226-00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00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04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</a:t>
            </a:r>
            <a:r>
              <a:rPr lang="en-US" sz="1200" b="0"/>
              <a:t>in </a:t>
            </a:r>
            <a:r>
              <a:rPr lang="en-US" sz="1200" b="0">
                <a:hlinkClick r:id="rId4"/>
              </a:rPr>
              <a:t>1209r6</a:t>
            </a:r>
            <a:r>
              <a:rPr lang="en-US" sz="1200" b="0"/>
              <a:t> </a:t>
            </a:r>
            <a:r>
              <a:rPr lang="en-US" sz="1200" b="0" dirty="0"/>
              <a:t>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6971, 7382, 7383, 7384, 7484, 7500, 7555, 7711, 7777, 7778, 7874, 7887, 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/>
              <a:t>5393</a:t>
            </a:r>
            <a:r>
              <a:rPr lang="en-US" sz="1200" b="0" dirty="0"/>
              <a:t>, </a:t>
            </a:r>
            <a:r>
              <a:rPr lang="en-US" sz="1200" b="0" u="sng" dirty="0"/>
              <a:t>5537</a:t>
            </a:r>
            <a:r>
              <a:rPr lang="en-US" sz="1200" b="0" dirty="0"/>
              <a:t> 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5366,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106333</TotalTime>
  <Words>16686</Words>
  <Application>Microsoft Office PowerPoint</Application>
  <PresentationFormat>On-screen Show (4:3)</PresentationFormat>
  <Paragraphs>1613</Paragraphs>
  <Slides>128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5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2021-09-10T15:40:11Z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