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28"/>
  </p:notesMasterIdLst>
  <p:handoutMasterIdLst>
    <p:handoutMasterId r:id="rId129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  <p:sldId id="597" r:id="rId84"/>
    <p:sldId id="605" r:id="rId85"/>
    <p:sldId id="611" r:id="rId86"/>
    <p:sldId id="606" r:id="rId87"/>
    <p:sldId id="608" r:id="rId88"/>
    <p:sldId id="609" r:id="rId89"/>
    <p:sldId id="612" r:id="rId90"/>
    <p:sldId id="610" r:id="rId91"/>
    <p:sldId id="622" r:id="rId92"/>
    <p:sldId id="613" r:id="rId93"/>
    <p:sldId id="625" r:id="rId94"/>
    <p:sldId id="614" r:id="rId95"/>
    <p:sldId id="615" r:id="rId96"/>
    <p:sldId id="616" r:id="rId97"/>
    <p:sldId id="621" r:id="rId98"/>
    <p:sldId id="617" r:id="rId99"/>
    <p:sldId id="620" r:id="rId100"/>
    <p:sldId id="626" r:id="rId101"/>
    <p:sldId id="628" r:id="rId102"/>
    <p:sldId id="624" r:id="rId103"/>
    <p:sldId id="631" r:id="rId104"/>
    <p:sldId id="632" r:id="rId105"/>
    <p:sldId id="630" r:id="rId106"/>
    <p:sldId id="629" r:id="rId107"/>
    <p:sldId id="633" r:id="rId108"/>
    <p:sldId id="636" r:id="rId109"/>
    <p:sldId id="635" r:id="rId110"/>
    <p:sldId id="640" r:id="rId111"/>
    <p:sldId id="637" r:id="rId112"/>
    <p:sldId id="638" r:id="rId113"/>
    <p:sldId id="639" r:id="rId114"/>
    <p:sldId id="641" r:id="rId115"/>
    <p:sldId id="642" r:id="rId116"/>
    <p:sldId id="643" r:id="rId117"/>
    <p:sldId id="644" r:id="rId118"/>
    <p:sldId id="645" r:id="rId119"/>
    <p:sldId id="647" r:id="rId120"/>
    <p:sldId id="648" r:id="rId121"/>
    <p:sldId id="649" r:id="rId122"/>
    <p:sldId id="653" r:id="rId123"/>
    <p:sldId id="650" r:id="rId124"/>
    <p:sldId id="654" r:id="rId125"/>
    <p:sldId id="651" r:id="rId126"/>
    <p:sldId id="655" r:id="rId12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041" autoAdjust="0"/>
    <p:restoredTop sz="94660"/>
  </p:normalViewPr>
  <p:slideViewPr>
    <p:cSldViewPr>
      <p:cViewPr varScale="1">
        <p:scale>
          <a:sx n="114" d="100"/>
          <a:sy n="114" d="100"/>
        </p:scale>
        <p:origin x="1092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63" Type="http://schemas.openxmlformats.org/officeDocument/2006/relationships/slide" Target="slides/slide59.xml"/><Relationship Id="rId84" Type="http://schemas.openxmlformats.org/officeDocument/2006/relationships/slide" Target="slides/slide80.xml"/><Relationship Id="rId16" Type="http://schemas.openxmlformats.org/officeDocument/2006/relationships/slide" Target="slides/slide12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slide" Target="slides/slide119.xml"/><Relationship Id="rId128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90" Type="http://schemas.openxmlformats.org/officeDocument/2006/relationships/slide" Target="slides/slide86.xml"/><Relationship Id="rId95" Type="http://schemas.openxmlformats.org/officeDocument/2006/relationships/slide" Target="slides/slide91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18" Type="http://schemas.openxmlformats.org/officeDocument/2006/relationships/slide" Target="slides/slide114.xml"/><Relationship Id="rId134" Type="http://schemas.microsoft.com/office/2016/11/relationships/changesInfo" Target="changesInfos/changesInfo1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08" Type="http://schemas.openxmlformats.org/officeDocument/2006/relationships/slide" Target="slides/slide104.xml"/><Relationship Id="rId124" Type="http://schemas.openxmlformats.org/officeDocument/2006/relationships/slide" Target="slides/slide120.xml"/><Relationship Id="rId129" Type="http://schemas.openxmlformats.org/officeDocument/2006/relationships/handoutMaster" Target="handoutMasters/handoutMaster1.xml"/><Relationship Id="rId54" Type="http://schemas.openxmlformats.org/officeDocument/2006/relationships/slide" Target="slides/slide50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Relationship Id="rId119" Type="http://schemas.openxmlformats.org/officeDocument/2006/relationships/slide" Target="slides/slide115.xml"/><Relationship Id="rId44" Type="http://schemas.openxmlformats.org/officeDocument/2006/relationships/slide" Target="slides/slide40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130" Type="http://schemas.openxmlformats.org/officeDocument/2006/relationships/presProps" Target="presProps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120" Type="http://schemas.openxmlformats.org/officeDocument/2006/relationships/slide" Target="slides/slide116.xml"/><Relationship Id="rId125" Type="http://schemas.openxmlformats.org/officeDocument/2006/relationships/slide" Target="slides/slide121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15" Type="http://schemas.openxmlformats.org/officeDocument/2006/relationships/slide" Target="slides/slide111.xml"/><Relationship Id="rId131" Type="http://schemas.openxmlformats.org/officeDocument/2006/relationships/viewProps" Target="viewProps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126" Type="http://schemas.openxmlformats.org/officeDocument/2006/relationships/slide" Target="slides/slide122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3" Type="http://schemas.openxmlformats.org/officeDocument/2006/relationships/customXml" Target="../customXml/item3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116" Type="http://schemas.openxmlformats.org/officeDocument/2006/relationships/slide" Target="slides/slide11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32" Type="http://schemas.openxmlformats.org/officeDocument/2006/relationships/theme" Target="theme/theme1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27" Type="http://schemas.openxmlformats.org/officeDocument/2006/relationships/slide" Target="slides/slide12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slide" Target="slides/slide118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47" Type="http://schemas.openxmlformats.org/officeDocument/2006/relationships/slide" Target="slides/slide43.xml"/><Relationship Id="rId68" Type="http://schemas.openxmlformats.org/officeDocument/2006/relationships/slide" Target="slides/slide64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33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B66C62D6-FA0A-4986-8C1F-7582F7B8B0A4}"/>
    <pc:docChg chg="modSld modMainMaster">
      <pc:chgData name="Alfred Asterjadhi" userId="39de57b9-85c0-4fd1-aaac-8ca2b6560ad0" providerId="ADAL" clId="{B66C62D6-FA0A-4986-8C1F-7582F7B8B0A4}" dt="2021-08-25T23:19:58.384" v="223" actId="20577"/>
      <pc:docMkLst>
        <pc:docMk/>
      </pc:docMkLst>
      <pc:sldChg chg="modSp mod">
        <pc:chgData name="Alfred Asterjadhi" userId="39de57b9-85c0-4fd1-aaac-8ca2b6560ad0" providerId="ADAL" clId="{B66C62D6-FA0A-4986-8C1F-7582F7B8B0A4}" dt="2021-08-25T14:15:12.651" v="32"/>
        <pc:sldMkLst>
          <pc:docMk/>
          <pc:sldMk cId="2042899352" sldId="642"/>
        </pc:sldMkLst>
        <pc:spChg chg="mod">
          <ac:chgData name="Alfred Asterjadhi" userId="39de57b9-85c0-4fd1-aaac-8ca2b6560ad0" providerId="ADAL" clId="{B66C62D6-FA0A-4986-8C1F-7582F7B8B0A4}" dt="2021-08-25T14:15:12.651" v="32"/>
          <ac:spMkLst>
            <pc:docMk/>
            <pc:sldMk cId="2042899352" sldId="64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66C62D6-FA0A-4986-8C1F-7582F7B8B0A4}" dt="2021-08-25T14:17:17.361" v="63"/>
        <pc:sldMkLst>
          <pc:docMk/>
          <pc:sldMk cId="692287551" sldId="643"/>
        </pc:sldMkLst>
        <pc:spChg chg="mod">
          <ac:chgData name="Alfred Asterjadhi" userId="39de57b9-85c0-4fd1-aaac-8ca2b6560ad0" providerId="ADAL" clId="{B66C62D6-FA0A-4986-8C1F-7582F7B8B0A4}" dt="2021-08-25T14:17:17.361" v="63"/>
          <ac:spMkLst>
            <pc:docMk/>
            <pc:sldMk cId="692287551" sldId="64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66C62D6-FA0A-4986-8C1F-7582F7B8B0A4}" dt="2021-08-25T14:20:12.916" v="114" actId="6549"/>
        <pc:sldMkLst>
          <pc:docMk/>
          <pc:sldMk cId="1501909112" sldId="644"/>
        </pc:sldMkLst>
        <pc:spChg chg="mod">
          <ac:chgData name="Alfred Asterjadhi" userId="39de57b9-85c0-4fd1-aaac-8ca2b6560ad0" providerId="ADAL" clId="{B66C62D6-FA0A-4986-8C1F-7582F7B8B0A4}" dt="2021-08-25T14:20:12.916" v="114" actId="6549"/>
          <ac:spMkLst>
            <pc:docMk/>
            <pc:sldMk cId="1501909112" sldId="64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66C62D6-FA0A-4986-8C1F-7582F7B8B0A4}" dt="2021-08-25T14:22:01.585" v="142"/>
        <pc:sldMkLst>
          <pc:docMk/>
          <pc:sldMk cId="3373560939" sldId="645"/>
        </pc:sldMkLst>
        <pc:spChg chg="mod">
          <ac:chgData name="Alfred Asterjadhi" userId="39de57b9-85c0-4fd1-aaac-8ca2b6560ad0" providerId="ADAL" clId="{B66C62D6-FA0A-4986-8C1F-7582F7B8B0A4}" dt="2021-08-25T14:22:01.585" v="142"/>
          <ac:spMkLst>
            <pc:docMk/>
            <pc:sldMk cId="3373560939" sldId="64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66C62D6-FA0A-4986-8C1F-7582F7B8B0A4}" dt="2021-08-25T14:24:10.262" v="195" actId="6549"/>
        <pc:sldMkLst>
          <pc:docMk/>
          <pc:sldMk cId="2640699454" sldId="647"/>
        </pc:sldMkLst>
        <pc:spChg chg="mod">
          <ac:chgData name="Alfred Asterjadhi" userId="39de57b9-85c0-4fd1-aaac-8ca2b6560ad0" providerId="ADAL" clId="{B66C62D6-FA0A-4986-8C1F-7582F7B8B0A4}" dt="2021-08-25T14:24:10.262" v="195" actId="6549"/>
          <ac:spMkLst>
            <pc:docMk/>
            <pc:sldMk cId="2640699454" sldId="64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66C62D6-FA0A-4986-8C1F-7582F7B8B0A4}" dt="2021-08-25T14:26:58.001" v="221" actId="207"/>
        <pc:sldMkLst>
          <pc:docMk/>
          <pc:sldMk cId="3954413091" sldId="648"/>
        </pc:sldMkLst>
        <pc:spChg chg="mod">
          <ac:chgData name="Alfred Asterjadhi" userId="39de57b9-85c0-4fd1-aaac-8ca2b6560ad0" providerId="ADAL" clId="{B66C62D6-FA0A-4986-8C1F-7582F7B8B0A4}" dt="2021-08-25T14:26:58.001" v="221" actId="207"/>
          <ac:spMkLst>
            <pc:docMk/>
            <pc:sldMk cId="3954413091" sldId="648"/>
            <ac:spMk id="7" creationId="{3126AA10-DC1C-4E34-80DA-B427588F2BD9}"/>
          </ac:spMkLst>
        </pc:spChg>
      </pc:sldChg>
      <pc:sldMasterChg chg="modSp mod">
        <pc:chgData name="Alfred Asterjadhi" userId="39de57b9-85c0-4fd1-aaac-8ca2b6560ad0" providerId="ADAL" clId="{B66C62D6-FA0A-4986-8C1F-7582F7B8B0A4}" dt="2021-08-25T23:19:58.384" v="22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66C62D6-FA0A-4986-8C1F-7582F7B8B0A4}" dt="2021-08-25T23:19:58.384" v="22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802.11-20/1982r37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7-03-00be-cr-on-36-3-12-8-3-part1.doc" TargetMode="External"/><Relationship Id="rId2" Type="http://schemas.openxmlformats.org/officeDocument/2006/relationships/hyperlink" Target="https://mentor.ieee.org/802.11/dcn/21/11-21-1088-00-00be-cc36-cr-on-36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41-00-00be-cc36-cr-on-annex-z.doc" TargetMode="External"/><Relationship Id="rId5" Type="http://schemas.openxmlformats.org/officeDocument/2006/relationships/hyperlink" Target="https://mentor.ieee.org/802.11/dcn/21/11-21-1042-03-00be-cc36-cr-on-spatial-configuration-subfield.doc" TargetMode="External"/><Relationship Id="rId4" Type="http://schemas.openxmlformats.org/officeDocument/2006/relationships/hyperlink" Target="https://mentor.ieee.org/802.11/dcn/21/11-21-1048-00-00be-cc36-cr-on-36-3-12-8-1-general.doc" TargetMode="Externa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21-00-00be-cc36-cr-on-36-3-13-10.docx" TargetMode="External"/><Relationship Id="rId2" Type="http://schemas.openxmlformats.org/officeDocument/2006/relationships/hyperlink" Target="https://mentor.ieee.org/802.11/dcn/21/11-21-1107-01-00be-cc36-cr-on-36-3-5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01-01-00be-cc36-cr-for-36-3-12-6-rl-sig.docx" TargetMode="Externa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5-04-00be-cc34-resolution-for-cids-related-to-mlo-ba-procedure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71-03-00be-pdt-for-fast-ml-transition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2-03-00be-cc36-resolution-for-cids-related-to-mlo-power-save.docx" TargetMode="External"/><Relationship Id="rId2" Type="http://schemas.openxmlformats.org/officeDocument/2006/relationships/hyperlink" Target="https://mentor.ieee.org/802.11/dcn/21/11-21-1172-02-00be-cc36-resolution-for-cids-related-to-mlo-power-sav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0-02-00be-cc36-cr-for-5386.docx" TargetMode="External"/><Relationship Id="rId5" Type="http://schemas.openxmlformats.org/officeDocument/2006/relationships/hyperlink" Target="https://mentor.ieee.org/802.11/dcn/21/11-21-1087-05-00be-cc36-resolution-for-cids-in-clause-35-3-2.docx" TargetMode="External"/><Relationship Id="rId4" Type="http://schemas.openxmlformats.org/officeDocument/2006/relationships/hyperlink" Target="https://mentor.ieee.org/802.11/dcn/21/11-21-1175-04-00be-cc36-resolution-for-cids-related-to-ml-advertisement-part-1.docx" TargetMode="Externa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3-00be-cc36-cr-9-4-2-295b-2-mld-capabilities-field.docx" TargetMode="External"/><Relationship Id="rId2" Type="http://schemas.openxmlformats.org/officeDocument/2006/relationships/hyperlink" Target="https://mentor.ieee.org/802.11/dcn/21/11-21-1085-06-00be-cc36-resolution-for-cids-related-to-ml-element-part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223-03-00be-cr-for-wnm-sleep-mode.docx" TargetMode="External"/><Relationship Id="rId4" Type="http://schemas.openxmlformats.org/officeDocument/2006/relationships/hyperlink" Target="https://mentor.ieee.org/802.11/dcn/21/11-21-1132-02-00be-cc-36-cr-for-35-3-3.docx" TargetMode="Externa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9-01-00be-cc36-cr-for-for-36-3-12-3-l-stf.docx" TargetMode="External"/><Relationship Id="rId2" Type="http://schemas.openxmlformats.org/officeDocument/2006/relationships/hyperlink" Target="https://mentor.ieee.org/802.11/dcn/21/11-21-1102-00-00be-cc36-cr-for-36-3-12-5-l-si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96-01-00be-cc36-cr-for-36-1-4-ppdu-formats.docx" TargetMode="External"/><Relationship Id="rId5" Type="http://schemas.openxmlformats.org/officeDocument/2006/relationships/hyperlink" Target="https://mentor.ieee.org/802.11/dcn/21/11-21-1097-01-00be-cc36-cr-for-36-3-4-eht-ppdu-formats.docx" TargetMode="External"/><Relationship Id="rId4" Type="http://schemas.openxmlformats.org/officeDocument/2006/relationships/hyperlink" Target="https://mentor.ieee.org/802.11/dcn/21/11-21-1098-01-00be-cc36-cr-for-36-3-12-1-introduction.docx" TargetMode="Externa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34-01-00be-cc36-cr-for-pilo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9-02-00be-cc36-cr-for-he-variant-user-info-field.docx" TargetMode="External"/><Relationship Id="rId2" Type="http://schemas.openxmlformats.org/officeDocument/2006/relationships/hyperlink" Target="https://mentor.ieee.org/802.11/dcn/21/11-21-1103-01-00be-cc36-cr-on-9-4-1-67a-d-d101-part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3-03-00be-cc36-cr-on-9-3-1-22-1-1.docx" TargetMode="Externa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3-02-00be-cc36-cr-for-36-3-2-3-null-subcarriers.docx" TargetMode="External"/><Relationship Id="rId2" Type="http://schemas.openxmlformats.org/officeDocument/2006/relationships/hyperlink" Target="https://mentor.ieee.org/802.11/dcn/21/11-21-1159-03-00be-cr-phy-txmas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50-01-00be-cc36-cr-on-36-3-12-8-5.doc" TargetMode="External"/><Relationship Id="rId5" Type="http://schemas.openxmlformats.org/officeDocument/2006/relationships/hyperlink" Target="https://mentor.ieee.org/802.11/dcn/21/11-21-1182-00-00be-cc36-cr-on-spatial-configuration-subfield-part2.doc" TargetMode="External"/><Relationship Id="rId4" Type="http://schemas.openxmlformats.org/officeDocument/2006/relationships/hyperlink" Target="https://mentor.ieee.org/802.11/dcn/21/11-21-1094-00-00be-cc36-cr-for-annex-c.docx" TargetMode="Externa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0-02-00be-cc36-cr-for-transmit-requirements-for-ppdus-sent-in-response-to-a-triggering-frame.docx" TargetMode="External"/><Relationship Id="rId2" Type="http://schemas.openxmlformats.org/officeDocument/2006/relationships/hyperlink" Target="https://mentor.ieee.org/802.11/dcn/21/11-21-1149-00-00be-cc36-cr-on-36-3-12-8-4.doc" TargetMode="Externa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4-00be-cc36-cr-9-4-2-295b-2-mld-capabilities-field.docx" TargetMode="External"/><Relationship Id="rId2" Type="http://schemas.openxmlformats.org/officeDocument/2006/relationships/hyperlink" Target="https://mentor.ieee.org/802.11/dcn/21/11-21-1211-04-00be-cc-36-cr-for-f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03-02-00be-cc36-cr-35-3-15-4-capability-signaling.docx" TargetMode="External"/><Relationship Id="rId5" Type="http://schemas.openxmlformats.org/officeDocument/2006/relationships/hyperlink" Target="https://mentor.ieee.org/802.11/dcn/21/11-21-1203-01-00be-cc36-cr-35-3-15-4-capability-signaling.docx" TargetMode="External"/><Relationship Id="rId4" Type="http://schemas.openxmlformats.org/officeDocument/2006/relationships/hyperlink" Target="https://mentor.ieee.org/802.11/dcn/21/11-21-1197-02-00be-cc36-resolution-for-cids-related-to-nsep-part1.docx" TargetMode="Externa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1-01-00be-cc36-cr-for-cids-in-clause-35-5-2.docx" TargetMode="External"/><Relationship Id="rId2" Type="http://schemas.openxmlformats.org/officeDocument/2006/relationships/hyperlink" Target="https://mentor.ieee.org/802.11/dcn/21/11-21-1105-05-00be-cc36-cr-on-9-3-1-19-d10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89-00-00be-cc-36-cr-for-9-6-34-2.docx" TargetMode="Externa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59-01-00be-comment-resolution-for-cc37.docx" TargetMode="Externa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77-01-00be-cc36-comment-resolution-on-sounding-ndp.docx" TargetMode="External"/><Relationship Id="rId2" Type="http://schemas.openxmlformats.org/officeDocument/2006/relationships/hyperlink" Target="https://mentor.ieee.org/802.11/dcn/21/11-21-1095-01-00be-cc36-cr-for-36-3-2-5-20-mhz-operating-non-ap-eht-sta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12-01-00be-d1-0-cr-for-section-36-3-9-3.docx" TargetMode="External"/><Relationship Id="rId5" Type="http://schemas.openxmlformats.org/officeDocument/2006/relationships/hyperlink" Target="https://mentor.ieee.org/802.11/dcn/21/11-21-1216-01-00be-d1-0-cr-for-section-36-3-20.docx" TargetMode="External"/><Relationship Id="rId4" Type="http://schemas.openxmlformats.org/officeDocument/2006/relationships/hyperlink" Target="https://mentor.ieee.org/802.11/dcn/21/11-21-1219-00-00be-d1-0-cr-for-section-36-3-12.docx" TargetMode="Externa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78-00-00be-cc36-comment-resolution-on-u-sig-part-1.doc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9-04-00be-cc-36-cr-for-eht-om.docx" TargetMode="External"/><Relationship Id="rId2" Type="http://schemas.openxmlformats.org/officeDocument/2006/relationships/hyperlink" Target="https://mentor.ieee.org/802.11/dcn/21/11-21-1132-04-00be-cc-36-cr-for-35-3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74-02-00be-cc36-cr-for-d1-0-probe-request-mle-cids.docx" TargetMode="External"/><Relationship Id="rId5" Type="http://schemas.openxmlformats.org/officeDocument/2006/relationships/hyperlink" Target="https://mentor.ieee.org/802.11/dcn/21/11-21-1221-01-00be-cc36-cr-for-ml-ie-usage-for-ml-setup-part-1.docx" TargetMode="External"/><Relationship Id="rId4" Type="http://schemas.openxmlformats.org/officeDocument/2006/relationships/hyperlink" Target="https://mentor.ieee.org/802.11/dcn/21/11-21-1263-01-00be-cc36-resolution-for-cids-related-to-mbssid.docx" TargetMode="Externa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37-02-00be-d1-0-cr-for-section-9-2-5-2-and-9-3-1-19.docx" TargetMode="External"/><Relationship Id="rId2" Type="http://schemas.openxmlformats.org/officeDocument/2006/relationships/hyperlink" Target="https://mentor.ieee.org/802.11/dcn/21/11-21-1250-00-00be-d1-0-cr-for-section-35-5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04-02-00be-cc36-cr-on-9-4-1-67a-d-d101-part2.doc" TargetMode="Externa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93-01-00be-pdt-correction-to-trigger-frame-ru-allocation-table.docx" TargetMode="External"/><Relationship Id="rId2" Type="http://schemas.openxmlformats.org/officeDocument/2006/relationships/hyperlink" Target="https://mentor.ieee.org/802.11/dcn/21/11-21-0696-02-00be-pdt-mac-spec-text-for-motion-150-sp-372.docx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0-09-00be-twt-for-mld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07-01-00be-pdt-note-in-trigger-frame-ru-allocation-table.docx" TargetMode="External"/><Relationship Id="rId2" Type="http://schemas.openxmlformats.org/officeDocument/2006/relationships/hyperlink" Target="https://mentor.ieee.org/802.11/dcn/21/11-21-0916-01-00be-pdt-additional-corrections-to-the-trigger-frame-ru-allocation-tab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86-03-00be-proposed-changes-to-sounding-fb.docx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8-04-00be-cr-for-cids-related-to-str-operation.docx" TargetMode="External"/><Relationship Id="rId2" Type="http://schemas.openxmlformats.org/officeDocument/2006/relationships/hyperlink" Target="https://mentor.ieee.org/802.11/dcn/21/11-21-0340-11-00be-cr-for-cid-1977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80-05-00be-resolutions-for-cc34-cids-for-more-data-usage.docx" TargetMode="External"/><Relationship Id="rId5" Type="http://schemas.openxmlformats.org/officeDocument/2006/relationships/hyperlink" Target="https://mentor.ieee.org/802.11/dcn/21/11-21-0423-01-00be-cr-for-11-3-part-i.docx" TargetMode="External"/><Relationship Id="rId4" Type="http://schemas.openxmlformats.org/officeDocument/2006/relationships/hyperlink" Target="https://mentor.ieee.org/802.11/dcn/21/11-21-0544-00-00be-cr-for-cids-1809-and-2368.docx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3-02-00be-cr-for-capability-information-field-related-cids.docx" TargetMode="External"/><Relationship Id="rId2" Type="http://schemas.openxmlformats.org/officeDocument/2006/relationships/hyperlink" Target="https://mentor.ieee.org/802.11/dcn/21/11-21-0434-01-00be-cr-for-11-3-4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8-05-00be-cr-for-35-4-1-dl-mu-operation.docx" TargetMode="External"/><Relationship Id="rId2" Type="http://schemas.openxmlformats.org/officeDocument/2006/relationships/hyperlink" Target="https://mentor.ieee.org/802.11/dcn/21/11-21-0455-09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55-09-00be-cr-for-35-2-1-2-preamble-puncturing.docx" TargetMode="External"/><Relationship Id="rId2" Type="http://schemas.openxmlformats.org/officeDocument/2006/relationships/hyperlink" Target="https://mentor.ieee.org/802.11/dcn/21/11-21-0455-07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22-05-00be-may-july-tgbe-teleconference-minutes.docx" TargetMode="External"/><Relationship Id="rId2" Type="http://schemas.openxmlformats.org/officeDocument/2006/relationships/hyperlink" Target="https://mentor.ieee.org/802.11/dcn/21/11-21-0902-00-00be-tgbe-may-2021-meeting-minutes.docx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95-01-00be-proposed-draft-text-pdt-phy-modulation-accuracy-update.docx" TargetMode="External"/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991-03-00be-pdt-on-mu-rts.docx" TargetMode="External"/><Relationship Id="rId5" Type="http://schemas.openxmlformats.org/officeDocument/2006/relationships/hyperlink" Target="https://mentor.ieee.org/802.11/dcn/21/11-21-0960-01-00be-pdt-eht-psr-based-sr-part2.docx" TargetMode="External"/><Relationship Id="rId4" Type="http://schemas.openxmlformats.org/officeDocument/2006/relationships/hyperlink" Target="https://mentor.ieee.org/802.11/dcn/21/11-21-1003-00-00be-pdt-for-supported-eht-mcs-and-nss-set-field.docx" TargetMode="Externa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0-05-00be-cr-nstr-link-pair-definition.docx" TargetMode="External"/><Relationship Id="rId2" Type="http://schemas.openxmlformats.org/officeDocument/2006/relationships/hyperlink" Target="https://mentor.ieee.org/802.11/dcn/21/11-21-0510-05-00be-cr-for-clauses-3-1-and-4-5-11a-on-nse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35-03-00be-cr-for-11-3-5.docx" TargetMode="External"/><Relationship Id="rId5" Type="http://schemas.openxmlformats.org/officeDocument/2006/relationships/hyperlink" Target="https://mentor.ieee.org/802.11/dcn/21/11-21-0700-01-00be-cr-for-4-5-3.docx" TargetMode="External"/><Relationship Id="rId4" Type="http://schemas.openxmlformats.org/officeDocument/2006/relationships/hyperlink" Target="https://mentor.ieee.org/802.11/dcn/21/11-21-0300-03-00be-crs-for-d0-3-group-key-handshake-cids.docx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8-01-00be-tgbe-cc34-cids-2476-3133.docx" TargetMode="External"/><Relationship Id="rId2" Type="http://schemas.openxmlformats.org/officeDocument/2006/relationships/hyperlink" Target="https://mentor.ieee.org/802.11/dcn/21/11-21-0523-03-00be-cr-for-35-3-5-4-multi-link-setup-ie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77-05-00be-cr-mld-architecture.docx" TargetMode="External"/><Relationship Id="rId5" Type="http://schemas.openxmlformats.org/officeDocument/2006/relationships/hyperlink" Target="https://mentor.ieee.org/802.11/dcn/21/11-21-0500-05-00be-cr-for-35-3-2-3.docx" TargetMode="External"/><Relationship Id="rId4" Type="http://schemas.openxmlformats.org/officeDocument/2006/relationships/hyperlink" Target="https://mentor.ieee.org/802.11/dcn/21/11-21-0499-06-00be-cr-for-cids-related-to-ml-ie-usage-for-multi-link-setup.docx" TargetMode="Externa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69-02-00be-cr-for-cid-3017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2-04-00be-cr-for-35-4-2-ul-mu-operation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23-01-00be-11be-spectral-mask-floor.ppt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3-01-00be-cc36-cr-for-36-3-2-6-ru-and-mru-restrictions-for-20-mhz-operation.docx" TargetMode="External"/><Relationship Id="rId2" Type="http://schemas.openxmlformats.org/officeDocument/2006/relationships/hyperlink" Target="https://mentor.ieee.org/802.11/dcn/21/11-21-1052-01-00be-cc36-cr-for-36-3-12-9-eht-stf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31-00-00be-cc36-plme.docx" TargetMode="External"/><Relationship Id="rId5" Type="http://schemas.openxmlformats.org/officeDocument/2006/relationships/hyperlink" Target="https://mentor.ieee.org/802.11/dcn/21/11-21-1127-02-00be-cc36-cr-on-ppdu-encoding-process.docx" TargetMode="External"/><Relationship Id="rId4" Type="http://schemas.openxmlformats.org/officeDocument/2006/relationships/hyperlink" Target="https://mentor.ieee.org/802.11/dcn/21/11-21-1054-01-00be-cc36-cr-for-cid-4971-to-497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2021-07-30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221 (CC36-PHY-2)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8152 in </a:t>
            </a:r>
            <a:r>
              <a:rPr lang="en-US" sz="1200" b="0" dirty="0">
                <a:hlinkClick r:id="rId2"/>
              </a:rPr>
              <a:t>1088r0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4670, 4854, 4855, 4856, 5416, 5417, 5418, 5420, 5478, 5479, 5528, 6153, 6438, 6439, 6467, 6468, 6469, 7002, 8110, 8111, 8112, 8113, 8114, 8115 in </a:t>
            </a:r>
            <a:r>
              <a:rPr lang="en-US" sz="1200" b="0" dirty="0">
                <a:hlinkClick r:id="rId3"/>
              </a:rPr>
              <a:t>1057r3</a:t>
            </a:r>
            <a:r>
              <a:rPr lang="en-US" sz="1200" b="0" dirty="0"/>
              <a:t> </a:t>
            </a:r>
            <a:r>
              <a:rPr lang="en-US" sz="1200" b="0" i="1" dirty="0"/>
              <a:t>[24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7209, 7210, 4852, 5415, 8108, 8109, 8016, 8106, 8017, 8107, 8018, 4851 in </a:t>
            </a:r>
            <a:r>
              <a:rPr lang="en-US" sz="1200" b="0" dirty="0">
                <a:hlinkClick r:id="rId4"/>
              </a:rPr>
              <a:t>1048r0</a:t>
            </a:r>
            <a:r>
              <a:rPr lang="en-US" sz="1200" b="0" dirty="0"/>
              <a:t> </a:t>
            </a:r>
            <a:r>
              <a:rPr lang="en-US" sz="1200" b="0" i="1" dirty="0"/>
              <a:t>[12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5484  in </a:t>
            </a:r>
            <a:r>
              <a:rPr lang="en-US" sz="1200" b="0" dirty="0">
                <a:hlinkClick r:id="rId5"/>
              </a:rPr>
              <a:t>1042r3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4915, 4916, 5433, 6473, 6474, 6475 in </a:t>
            </a:r>
            <a:r>
              <a:rPr lang="en-US" sz="1200" b="0" dirty="0">
                <a:hlinkClick r:id="rId6"/>
              </a:rPr>
              <a:t>1041r0</a:t>
            </a:r>
            <a:r>
              <a:rPr lang="en-US" sz="1200" b="0" dirty="0"/>
              <a:t> </a:t>
            </a:r>
            <a:r>
              <a:rPr lang="en-US" sz="1200" b="0" i="1" dirty="0"/>
              <a:t>[6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Ross Jian Yu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1266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222 (CC36-PHY-3)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5093, 7971 in </a:t>
            </a:r>
            <a:r>
              <a:rPr lang="en-US" sz="1200" b="0" dirty="0">
                <a:hlinkClick r:id="rId2"/>
              </a:rPr>
              <a:t>1107r1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4910, 6830, 6831, 7012 in </a:t>
            </a:r>
            <a:r>
              <a:rPr lang="en-US" sz="1200" b="0" dirty="0">
                <a:hlinkClick r:id="rId3"/>
              </a:rPr>
              <a:t>1121r0</a:t>
            </a:r>
            <a:r>
              <a:rPr lang="en-US" sz="1200" b="0" dirty="0"/>
              <a:t> </a:t>
            </a:r>
            <a:r>
              <a:rPr lang="en-US" sz="1200" b="0" i="1" dirty="0"/>
              <a:t>[4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5719, 7998 in </a:t>
            </a:r>
            <a:r>
              <a:rPr lang="en-US" sz="1200" b="0" dirty="0">
                <a:hlinkClick r:id="rId4"/>
              </a:rPr>
              <a:t>1101r1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62834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223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1751, 1684, 2445, 3029, 2871, 2870, 1930, 1931, 1199, 1932, 1686, 1446, 1427, 1065, 3339, 2353, 3340, 2837, 1689, 2713, 1752, 2756, 2838, 3383 in </a:t>
            </a:r>
            <a:r>
              <a:rPr lang="en-US" sz="1200" b="0" dirty="0">
                <a:hlinkClick r:id="rId2"/>
              </a:rPr>
              <a:t>285r4</a:t>
            </a:r>
            <a:r>
              <a:rPr lang="en-US" sz="1200" b="0" dirty="0"/>
              <a:t> </a:t>
            </a:r>
            <a:r>
              <a:rPr lang="en-US" sz="1200" b="0" i="1" dirty="0"/>
              <a:t>[24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Abhishek Patil  				Second: Stephen McCann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63414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u="sng" dirty="0">
                <a:solidFill>
                  <a:srgbClr val="FF0000"/>
                </a:solidFill>
              </a:rPr>
              <a:t>Only part I in </a:t>
            </a:r>
            <a:r>
              <a:rPr lang="en-US" sz="1400" dirty="0">
                <a:hlinkClick r:id="rId2"/>
              </a:rPr>
              <a:t>971r3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02268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D1.1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204 to 224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Abhishek Patil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52309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11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68296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4465, 6210, 6300, 5259, 4466, 5260, 8342, 7725, 6211, 4386, 4467, 6302, 7415, 6301, 7416, 6212, 4067, 4388, 7417, 4114, 6735, 4468, 7419 in </a:t>
            </a:r>
            <a:r>
              <a:rPr lang="en-US" sz="1200" b="0" dirty="0">
                <a:hlinkClick r:id="rId2"/>
              </a:rPr>
              <a:t>1172r2</a:t>
            </a:r>
            <a:r>
              <a:rPr lang="en-US" sz="1200" b="0" dirty="0"/>
              <a:t> </a:t>
            </a:r>
            <a:r>
              <a:rPr lang="en-US" sz="12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6134, 4387 in </a:t>
            </a:r>
            <a:r>
              <a:rPr lang="en-US" sz="1200" b="0" dirty="0">
                <a:hlinkClick r:id="rId3"/>
              </a:rPr>
              <a:t>1172r3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5043, 4013, 4018, 5044 in </a:t>
            </a:r>
            <a:r>
              <a:rPr lang="en-US" sz="1200" b="0" dirty="0">
                <a:hlinkClick r:id="rId4"/>
              </a:rPr>
              <a:t>1175r4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7715, 6864, 7716, 7365, 5736, 5738, 5737, 4246, 7717, 5390, 4108, 4361, 5600, 5801, 5913, 6221, 6566, 6870, 8223, 8330, 7805, 5391, 4035, 6567, 4377, 6534, 7811, 7847, 8224, 5045, 5601, 6222, 6395, 6872, 7059, 7718, 6568, 4362, 5250, 5966, 7514, 6570, 6396, 6569, 5046, 6878, 5047, 7395, 5739, 6397, 4249 in </a:t>
            </a:r>
            <a:r>
              <a:rPr lang="en-GB" sz="1200" b="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5"/>
              </a:rPr>
              <a:t>1087r5</a:t>
            </a:r>
            <a:r>
              <a:rPr lang="en-US" sz="1200" b="0" i="1" dirty="0"/>
              <a:t> [51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5386 in </a:t>
            </a:r>
            <a:r>
              <a:rPr lang="en-US" sz="1200" b="0" dirty="0">
                <a:hlinkClick r:id="rId6"/>
              </a:rPr>
              <a:t>1180r2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i="1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79328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7566, 7439, 4100, 6865, 4106, 5742, 4814, 5743, 6235, 4815, 4810, 8280, 7568, 4816, 7569, 6869, 8281, 6387, 6015, 6705, 6868, 5126, 6236, 7702, 5829, 7577, 5830, 7579, 7581, 5831, 5128, 6880, 6867, 5129, 7511, 8286, 8287, 8288, 4017, 4366, 5130, 5389, 6223, 7340, 4818, 6755, 6366, 8289, 6390, 6575, 7351, 8170, 4735 in </a:t>
            </a:r>
            <a:r>
              <a:rPr lang="en-US" sz="1200" b="0" dirty="0">
                <a:hlinkClick r:id="rId2"/>
              </a:rPr>
              <a:t>1085r6</a:t>
            </a:r>
            <a:r>
              <a:rPr lang="en-US" sz="1200" b="0" dirty="0"/>
              <a:t> </a:t>
            </a:r>
            <a:r>
              <a:rPr lang="en-US" sz="1200" b="0" i="1" dirty="0"/>
              <a:t>[53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4365, 5746, 6599, 6388, 4266, 8284, 7040, 7582, 8283, 8285 in </a:t>
            </a:r>
            <a:r>
              <a:rPr lang="en-US" sz="1200" b="0" dirty="0">
                <a:hlinkClick r:id="rId3"/>
              </a:rPr>
              <a:t>1206r3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6183, 5155, 4250, 5142, 5192, 5209, 5238, 5449, 6537, 6538, 6617, 7454, 7668, 7721, 7882, 8229, 8332 in </a:t>
            </a:r>
            <a:r>
              <a:rPr lang="en-US" sz="1200" b="0" dirty="0">
                <a:hlinkClick r:id="rId4"/>
              </a:rPr>
              <a:t>1132r2</a:t>
            </a:r>
            <a:r>
              <a:rPr lang="en-US" sz="1200" b="0" dirty="0"/>
              <a:t> </a:t>
            </a:r>
            <a:r>
              <a:rPr lang="en-US" sz="1200" b="0" i="1" dirty="0"/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4128, 4129, 5781, 6178, 6179 in </a:t>
            </a:r>
            <a:r>
              <a:rPr lang="en-US" sz="1200" b="0" dirty="0">
                <a:hlinkClick r:id="rId5"/>
              </a:rPr>
              <a:t>1223r3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Rajat Pushkarna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94541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4569, 4667, 7198, 7399, 7996, 7997, 8103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1100r2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4664, 4579, 7197, 7313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3"/>
              </a:rPr>
              <a:t>1099r1</a:t>
            </a:r>
            <a:r>
              <a:rPr lang="en-US" sz="1200" b="0" i="1" dirty="0"/>
              <a:t> [4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4552, 7196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4"/>
              </a:rPr>
              <a:t>1098r1</a:t>
            </a:r>
            <a:r>
              <a:rPr lang="en-US" sz="1200" b="0" i="1" dirty="0"/>
              <a:t> [2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4689, 4690, 4803, 4943, 5399, 5470, 7179, 7180, 7749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5"/>
              </a:rPr>
              <a:t>1097r1</a:t>
            </a:r>
            <a:r>
              <a:rPr lang="en-US" sz="1200" b="0" i="1" dirty="0"/>
              <a:t> [9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4981, 5091, 7117, 7323, 7324, 8083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6"/>
              </a:rPr>
              <a:t>1096r1</a:t>
            </a:r>
            <a:r>
              <a:rPr lang="en-US" sz="1200" b="0" i="1" dirty="0"/>
              <a:t> [6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17892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4685, 5013, 5014, 5015, 5016, 5017, 5018, 7249, 7250, 7251, 7314, 7478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1134r1</a:t>
            </a:r>
            <a:r>
              <a:rPr lang="en-US" sz="1200" b="0" dirty="0"/>
              <a:t> </a:t>
            </a:r>
            <a:r>
              <a:rPr lang="en-US" sz="1200" b="0" i="1" dirty="0"/>
              <a:t>[12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772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230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4331, 4594, 4889, 4890, 4891, 4892, 5025, 5397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1103r1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4324, 4344, 4345, 4346, 7899, 7900, 7901, 7903 in </a:t>
            </a:r>
            <a:r>
              <a:rPr lang="en-US" sz="1200" b="0" dirty="0">
                <a:hlinkClick r:id="rId3"/>
              </a:rPr>
              <a:t>1169r2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4501, 4808, 5791, 6689, 6690, 6691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1233r3</a:t>
            </a:r>
            <a:r>
              <a:rPr lang="en-US" sz="1200" b="0" i="1" dirty="0"/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Lei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50924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25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851101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231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4639, 4955, 4956, 5020, 5021, 5097, 6094, 6148, 6149, 6444, 6816, 6817, 6837, 7257, 7258, 7259, 7260, 7261, 7262, 7315, 7743, 8142 in </a:t>
            </a:r>
            <a:r>
              <a:rPr lang="en-US" sz="1200" b="0" dirty="0">
                <a:hlinkClick r:id="rId2"/>
              </a:rPr>
              <a:t>1159r3</a:t>
            </a:r>
            <a:r>
              <a:rPr lang="en-US" sz="1200" b="0" dirty="0"/>
              <a:t> </a:t>
            </a:r>
            <a:r>
              <a:rPr lang="en-US" sz="1200" b="0" i="1" dirty="0"/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5406, 7157 in </a:t>
            </a:r>
            <a:r>
              <a:rPr lang="en-US" sz="1200" b="0" dirty="0">
                <a:hlinkClick r:id="rId3"/>
              </a:rPr>
              <a:t>1093r2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4500, 4623 in </a:t>
            </a:r>
            <a:r>
              <a:rPr lang="en-US" sz="1200" b="0" dirty="0">
                <a:hlinkClick r:id="rId4"/>
              </a:rPr>
              <a:t>1094r0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5483, 4952 in </a:t>
            </a:r>
            <a:r>
              <a:rPr lang="en-US" sz="1200" b="0" dirty="0">
                <a:hlinkClick r:id="rId5"/>
              </a:rPr>
              <a:t>1182r0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4951, 5423, 5424, 5425, 5426, 5427, 5482, 7003, 7221, 7222, 7223, 7224, 7225, 7226, 8122, 8123, 8124, 8125 in </a:t>
            </a:r>
            <a:r>
              <a:rPr lang="en-US" sz="1200" b="0" dirty="0">
                <a:hlinkClick r:id="rId6"/>
              </a:rPr>
              <a:t>1150r1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Xiaogang Chen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89935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232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6440, 6441, 4671, 4857, 4858, 5422, 5480, 8119, 8120 in </a:t>
            </a:r>
            <a:r>
              <a:rPr lang="en-US" sz="1200" b="0" dirty="0">
                <a:hlinkClick r:id="rId2"/>
              </a:rPr>
              <a:t>1149r0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6142, 6143, 7255 in </a:t>
            </a:r>
            <a:r>
              <a:rPr lang="en-US" sz="1200" b="0" dirty="0">
                <a:hlinkClick r:id="rId3"/>
              </a:rPr>
              <a:t>1170r2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28755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233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5070, 7452, 6228 in </a:t>
            </a:r>
            <a:r>
              <a:rPr lang="en-US" sz="1200" b="0" dirty="0">
                <a:hlinkClick r:id="rId2"/>
              </a:rPr>
              <a:t>1211r4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4014 in </a:t>
            </a:r>
            <a:r>
              <a:rPr lang="en-US" sz="1200" b="0" dirty="0">
                <a:hlinkClick r:id="rId3"/>
              </a:rPr>
              <a:t>1206r4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4132, 5285, 6480, 6162, 7518, 6163, 6164, 5151, 6482, 7519, 7520, 7521, 6481, 4133, 5579, 7549, 7550, 5587, 5868, 5859, 7548, 4299, 4007, 4153, 5592, 6663, 6239, 7355, 5593, 7525, 4820, 5595, 7055, 7709 in </a:t>
            </a:r>
            <a:r>
              <a:rPr lang="en-US" sz="1200" b="0" dirty="0">
                <a:hlinkClick r:id="rId4"/>
              </a:rPr>
              <a:t>1197r2</a:t>
            </a:r>
            <a:r>
              <a:rPr lang="en-US" sz="1200" b="0" dirty="0"/>
              <a:t> </a:t>
            </a:r>
            <a:r>
              <a:rPr lang="en-US" sz="1200" b="0" i="1" dirty="0"/>
              <a:t>[34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4116, 4076, 5764, 6312, 4403, 8248, 6856, 6857, 6983, 6313, 7342, 6137, 7343, 7630, 7728, 4404, 6858, 4830, 7623, 7624, 7625, 7626, 4831, 6959, 6314, 8206, 5304, 6769, 4931, 6770, </a:t>
            </a:r>
            <a:r>
              <a:rPr lang="en-US" sz="1200" b="0" strike="sngStrike" dirty="0">
                <a:solidFill>
                  <a:srgbClr val="FF0000"/>
                </a:solidFill>
              </a:rPr>
              <a:t>7627, 7856</a:t>
            </a:r>
            <a:r>
              <a:rPr lang="en-US" sz="1200" b="0" dirty="0"/>
              <a:t>, 7628, 4474 in </a:t>
            </a:r>
            <a:r>
              <a:rPr lang="en-US" sz="1200" b="0" dirty="0">
                <a:hlinkClick r:id="rId5"/>
              </a:rPr>
              <a:t>1203r1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/>
              <a:t>7627, 7856 in </a:t>
            </a:r>
            <a:r>
              <a:rPr lang="en-US" sz="1200" b="0" u="sng" dirty="0">
                <a:hlinkClick r:id="rId6"/>
              </a:rPr>
              <a:t>1203r2</a:t>
            </a:r>
            <a:r>
              <a:rPr lang="en-US" sz="1200" b="0" u="sng" dirty="0"/>
              <a:t> </a:t>
            </a:r>
            <a:r>
              <a:rPr lang="en-US" sz="1200" b="0" i="1" u="sng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John Wullert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90911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4146, 8262, 4148, 5083, 5084, 6005, 5787 in </a:t>
            </a:r>
            <a:r>
              <a:rPr lang="en-US" sz="1200" b="0" dirty="0">
                <a:hlinkClick r:id="rId2"/>
              </a:rPr>
              <a:t>1105r5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6838, 6839, 6840, 6841, 6842, 6843, 6844, 6845, 6846, 6847, 6848, 6849, 6850, 6851, 7923, 7924, 8364, 8365, 8366, 8367, 8368 in </a:t>
            </a:r>
            <a:r>
              <a:rPr lang="en-US" sz="1200" b="0" dirty="0">
                <a:hlinkClick r:id="rId3"/>
              </a:rPr>
              <a:t>1281r1</a:t>
            </a:r>
            <a:r>
              <a:rPr lang="en-US" sz="1200" b="0" dirty="0"/>
              <a:t> </a:t>
            </a:r>
            <a:r>
              <a:rPr lang="en-US" sz="1200" b="0" i="1" dirty="0"/>
              <a:t>[21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6078, 7444 in </a:t>
            </a:r>
            <a:r>
              <a:rPr lang="en-US" sz="1200" b="0" dirty="0">
                <a:hlinkClick r:id="rId4"/>
              </a:rPr>
              <a:t>1289r0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Po-Kai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56093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235 (CAD CR)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 of CC37 listed below: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6, 26, 27, 35, 38, 39, 51, 52, 53, 10, 11, 12, 13, 14, 15,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16, 17, 18, 5, 19, 20, 21, 28, 31, 54, 55, 56, 29, 32, 34,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36, 37, 41, 42, 43, 44, 45, 47, 48, 49, 50, 1, 2, 3, 4,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7, 8, 9, 22, 23, 24, 25, 30, 33, 40, 46, 57 in </a:t>
            </a:r>
            <a:r>
              <a:rPr lang="en-US" sz="1200" b="0" dirty="0">
                <a:hlinkClick r:id="rId2"/>
              </a:rPr>
              <a:t>1059r1</a:t>
            </a:r>
            <a:r>
              <a:rPr lang="en-US" sz="1200" b="0" dirty="0"/>
              <a:t> </a:t>
            </a:r>
            <a:r>
              <a:rPr lang="en-US" sz="1200" b="0" i="1" dirty="0"/>
              <a:t>[57 CIDs]</a:t>
            </a:r>
          </a:p>
          <a:p>
            <a:pPr marL="0" indent="0"/>
            <a:endParaRPr lang="en-US" sz="1400" b="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Sigurd Schelstraete			Second: Mike Montemurro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69945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</a:t>
            </a:r>
            <a:r>
              <a:rPr lang="en-US" dirty="0">
                <a:solidFill>
                  <a:srgbClr val="FF0000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41309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4537, 5525, 5526, 5566, 5873, 6791, 6792, 6793, 7158, 7159, 7160, 7161, 7162, 7163, 7164, 7165 in </a:t>
            </a:r>
            <a:r>
              <a:rPr lang="en-US" sz="1200" b="0" dirty="0">
                <a:hlinkClick r:id="rId2"/>
              </a:rPr>
              <a:t>1095r1</a:t>
            </a:r>
            <a:r>
              <a:rPr lang="en-US" sz="1200" b="0" dirty="0"/>
              <a:t> </a:t>
            </a:r>
            <a:r>
              <a:rPr lang="en-US" sz="1200" b="0" i="1" dirty="0"/>
              <a:t>[16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4786, 4787, 4788, 4912, 5407, 7256, 7480 in </a:t>
            </a:r>
            <a:r>
              <a:rPr lang="en-US" sz="1200" b="0" dirty="0">
                <a:hlinkClick r:id="rId3"/>
              </a:rPr>
              <a:t>1077r1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7906, 7995 in </a:t>
            </a:r>
            <a:r>
              <a:rPr lang="en-US" sz="1200" b="0" dirty="0">
                <a:hlinkClick r:id="rId4"/>
              </a:rPr>
              <a:t>1219r0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4614, 5432, 6818, 7269, 7316 in </a:t>
            </a:r>
            <a:r>
              <a:rPr lang="en-US" sz="1200" b="0" dirty="0">
                <a:hlinkClick r:id="rId5"/>
              </a:rPr>
              <a:t>1216r1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4553, 4544, 6095 in </a:t>
            </a:r>
            <a:r>
              <a:rPr lang="en-US" sz="1200" b="0" dirty="0">
                <a:hlinkClick r:id="rId6"/>
              </a:rPr>
              <a:t>1212r1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386957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4848, 5002, 8105 in </a:t>
            </a:r>
            <a:r>
              <a:rPr lang="en-US" sz="1200" b="0" dirty="0">
                <a:hlinkClick r:id="rId2"/>
              </a:rPr>
              <a:t>1078r0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/>
              <a:t>8024, 8023, 8022, 8021, 8020, 8019, 7220, 7219, 7218, 7212, 6152, 4853, 4668 in 1153r2 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4666, 4913, 6096, 6151, 6819, 6820, 6821, 6908, 6912, 7270, 7271, 7272, 7273, 7274, 7275, 7276, 7277, 7278, 7279, 7280, 8143, 8144, 8145, 8147, 8148, 8149, 8150 in 1227r2 </a:t>
            </a:r>
            <a:r>
              <a:rPr lang="en-US" sz="1200" b="0" i="1" dirty="0"/>
              <a:t>[27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877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238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5602, 8227, 8228, 8230, 5658, 5969, 6185 in </a:t>
            </a:r>
            <a:r>
              <a:rPr lang="en-US" sz="1200" b="0" dirty="0">
                <a:hlinkClick r:id="rId2"/>
              </a:rPr>
              <a:t>1132r4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4090, 7087, 4137, 5505, 5782, 6082, 4870, 5732, 7678, 6662, 4138, 7551, 7552, 5893, 6150, 7936, 4927, 6002, 4162, 8064, 4339, 5731, 4928, 5113, 6750, 6974, 7021, 4163, 7937, 5503, 7085, 7086, 6573, 6574, 6576, 5615, 7679 in </a:t>
            </a:r>
            <a:r>
              <a:rPr lang="en-US" sz="1200" b="0" dirty="0">
                <a:hlinkClick r:id="rId3"/>
              </a:rPr>
              <a:t>1209r4</a:t>
            </a:r>
            <a:r>
              <a:rPr lang="en-US" sz="1200" b="0" dirty="0"/>
              <a:t> </a:t>
            </a:r>
            <a:r>
              <a:rPr lang="en-US" sz="1200" b="0" i="1" dirty="0"/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6169, 4307, 4196, 4308, 6175, 6330 in </a:t>
            </a:r>
            <a:r>
              <a:rPr lang="en-US" sz="1200" b="0" dirty="0">
                <a:hlinkClick r:id="rId4"/>
              </a:rPr>
              <a:t>1263r1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5276, 5277, 8034, 8188, 5055, 5056, 8337, 8339, 8189, 5916, 4380, 4381, 6627, 6628, 6401, 6601, 5606, 6279, 6752, 8234, 6360, 7722, 5982, 5376, 6753, 7723, 6399, 8235, 6400, 6277, 7515, 7724, 7814, 7815, 8336, 5983 in </a:t>
            </a:r>
            <a:r>
              <a:rPr lang="en-US" sz="1200" b="0" dirty="0">
                <a:hlinkClick r:id="rId5"/>
              </a:rPr>
              <a:t>1221r1</a:t>
            </a:r>
            <a:r>
              <a:rPr lang="en-US" sz="1200" b="0" dirty="0"/>
              <a:t> </a:t>
            </a:r>
            <a:r>
              <a:rPr lang="en-US" sz="1200" b="0" i="1" dirty="0"/>
              <a:t>[36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5741, 5827, 5834, 6451, 6700, 6701, 6890, 6891, 6892, 6893, 6975, 7585, 7586, 7587, 7673, 8057, 8165, 8291 in </a:t>
            </a:r>
            <a:r>
              <a:rPr lang="en-US" sz="1200" b="0" dirty="0">
                <a:hlinkClick r:id="rId6"/>
              </a:rPr>
              <a:t>1274r2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158859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239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6651, 6661, 5291, 5292, 6633, 6634, 6936 in 1260r1 </a:t>
            </a:r>
            <a:r>
              <a:rPr lang="en-US" sz="14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4102, 6013, 7701, 6605, 6021, 7041, 6016, 6017, 6019, 6018, 8329, 5904, 6571, 6873, 6874, 6875, 7848, 6572, 4248, 7719, 7720, 6877, 6536, 5968, 5898, 8226, 5048, 4037, 8331, 5907 in 1176r5 </a:t>
            </a:r>
            <a:r>
              <a:rPr lang="en-US" sz="1400" b="0" i="1" dirty="0">
                <a:solidFill>
                  <a:schemeClr val="tx1"/>
                </a:solidFill>
              </a:rPr>
              <a:t>[30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5164, 7592, 5165, 7370, 4739, 7594, 6674, 7593, 4384, 7369, 6762, 4452, 6207, 6290, 6669, 7600, 6670, 7595, 6291, 6292, 4275, 6461, 7670, 7744, 5923, 7475 in 1186r0 </a:t>
            </a:r>
            <a:r>
              <a:rPr lang="en-US" sz="1400" b="0" i="1" dirty="0">
                <a:solidFill>
                  <a:schemeClr val="tx1"/>
                </a:solidFill>
              </a:rPr>
              <a:t>[26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048680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239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7081, 7933, 7934, 7935 in </a:t>
            </a:r>
            <a:r>
              <a:rPr lang="en-US" sz="1200" b="0" dirty="0">
                <a:hlinkClick r:id="rId2"/>
              </a:rPr>
              <a:t>1250r0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5537, 5393, 6006, 5506, 8079, 6931, 7918, 5788, 4806, 5314, 5538, 5789, 8080, 5790, 6007, 6008, 7473, 6009, 4871, 7389, 7390, 5395, 7022, 7921, 8157, 4126, 5396, 8303 in </a:t>
            </a:r>
            <a:r>
              <a:rPr lang="en-US" sz="1200" b="0" dirty="0">
                <a:hlinkClick r:id="rId3"/>
              </a:rPr>
              <a:t>1237r2</a:t>
            </a:r>
            <a:r>
              <a:rPr lang="en-US" sz="1200" b="0" dirty="0"/>
              <a:t> </a:t>
            </a:r>
            <a:r>
              <a:rPr lang="en-US" sz="1200" b="0" i="1" dirty="0"/>
              <a:t>[28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5085, 5398, 5676, 6083, 6084, 6085, 6086, 6087, 6088, 6089 in </a:t>
            </a:r>
            <a:r>
              <a:rPr lang="en-US" sz="1200" b="0" dirty="0">
                <a:hlinkClick r:id="rId4"/>
              </a:rPr>
              <a:t>1104r2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906618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240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1148r1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		Second:  </a:t>
            </a:r>
          </a:p>
          <a:p>
            <a:pPr marL="0" indent="0"/>
            <a:r>
              <a:rPr lang="en-US" sz="1600" dirty="0"/>
              <a:t>Discussion:  </a:t>
            </a:r>
            <a:endParaRPr lang="en-US" sz="1600" b="0" dirty="0"/>
          </a:p>
          <a:p>
            <a:pPr marL="0" indent="0"/>
            <a:r>
              <a:rPr lang="en-US" sz="1600" dirty="0"/>
              <a:t>Result: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223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</a:t>
            </a:r>
            <a:r>
              <a:rPr lang="en-US" sz="1800" i="1" dirty="0" err="1"/>
              <a:t>CCFSes</a:t>
            </a:r>
            <a:r>
              <a:rPr lang="en-US" sz="1800" i="1" dirty="0"/>
              <a:t>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  <a:endParaRPr lang="en-US" sz="1200" dirty="0">
              <a:solidFill>
                <a:srgbClr val="FF0000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Stephen </a:t>
            </a:r>
            <a:r>
              <a:rPr lang="en-US" sz="1400" dirty="0" err="1"/>
              <a:t>Mccann</a:t>
            </a:r>
            <a:endParaRPr lang="en-US" sz="1400" dirty="0"/>
          </a:p>
          <a:p>
            <a:pPr marL="0" indent="0"/>
            <a:r>
              <a:rPr lang="en-US" sz="1400" dirty="0"/>
              <a:t>Discussion: 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Rojan Chitrakar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Ron Porat			Second: Bin Tian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59Y, 52N, 36A (fails)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59Y, 51N, 32A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9.3.1.22.1.3 (above Table 9-29j4):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Bits B25-B30, B32-B36 of the Special User Info field are set to ‘0 1 1 1 1 0 1 1 0 1 1’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Shimi Shilo			Second: Yan Xin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65Y, 66N, 32A (fails) 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62Y, 66N, 31A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44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80r9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Ross Jian Yu</a:t>
            </a:r>
          </a:p>
          <a:p>
            <a:pPr marL="0" indent="0"/>
            <a:r>
              <a:rPr lang="en-US" sz="1600" dirty="0"/>
              <a:t>Discussion: Brief overview provided by author.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proposed draft text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392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621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916r1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907r1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886r3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Xiaogang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13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1977 in </a:t>
            </a:r>
            <a:r>
              <a:rPr lang="en-US" sz="1200" b="0" dirty="0">
                <a:hlinkClick r:id="rId2"/>
              </a:rPr>
              <a:t>340r11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1083, 1175, 1215, 1433, 1660, 1698, 1699, 1794, 1821, 2116, 2138, 2553, 2748, 3409 in </a:t>
            </a:r>
            <a:r>
              <a:rPr lang="en-US" sz="1200" b="0" dirty="0">
                <a:hlinkClick r:id="rId3"/>
              </a:rPr>
              <a:t>498r4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1809, 2368 in </a:t>
            </a:r>
            <a:r>
              <a:rPr lang="en-US" sz="1200" b="0" dirty="0">
                <a:hlinkClick r:id="rId4"/>
              </a:rPr>
              <a:t>544r0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2277, 2278, 3241, 2078, 2080, 2077, 2079, 2076, 2081 in </a:t>
            </a:r>
            <a:r>
              <a:rPr lang="en-US" sz="1200" b="0" dirty="0">
                <a:hlinkClick r:id="rId5"/>
              </a:rPr>
              <a:t>423r1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1195, 1444, 1882, 2516, 3379, 1497, 1001 in </a:t>
            </a:r>
            <a:r>
              <a:rPr lang="en-US" sz="1200" b="0" dirty="0">
                <a:hlinkClick r:id="rId6"/>
              </a:rPr>
              <a:t>480r5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George Cherian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462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211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1664, 2825, 2883 in </a:t>
            </a:r>
            <a:r>
              <a:rPr lang="en-US" sz="1200" b="0" dirty="0">
                <a:hlinkClick r:id="rId2"/>
              </a:rPr>
              <a:t>434r1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1013, 1237, 1900, 2510, 2848, 3012 in </a:t>
            </a:r>
            <a:r>
              <a:rPr lang="en-US" sz="1200" b="0" dirty="0">
                <a:hlinkClick r:id="rId3"/>
              </a:rPr>
              <a:t>633r2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Carol Ansley 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353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1087</a:t>
            </a:r>
            <a:r>
              <a:rPr lang="en-US" sz="1200" b="0" i="1" dirty="0"/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538r5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Yanjun Sun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2295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212a (to amend)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amend Motion 212 by replacing </a:t>
            </a:r>
            <a:r>
              <a:rPr lang="en-US" sz="1400" dirty="0">
                <a:hlinkClick r:id="rId2"/>
              </a:rPr>
              <a:t>455r7</a:t>
            </a:r>
            <a:r>
              <a:rPr lang="en-US" sz="1400" dirty="0"/>
              <a:t> with </a:t>
            </a:r>
            <a:r>
              <a:rPr lang="en-US" sz="1400" dirty="0">
                <a:hlinkClick r:id="rId3"/>
              </a:rPr>
              <a:t>455r9</a:t>
            </a:r>
            <a:r>
              <a:rPr lang="en-US" sz="1400" dirty="0"/>
              <a:t> in the first bullet (bullet shown below):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455r</a:t>
            </a:r>
            <a:r>
              <a:rPr lang="en-US" sz="1200" b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Yanjun Sun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3786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44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https://mentor.ieee.org/802.11/dcn/21/11-21-0902-00-00be-tgbe-may-2021-meeting-minutes.docx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hlinkClick r:id="rId3"/>
              </a:rPr>
              <a:t>https://mentor.ieee.org/802.11/dcn/21/11-21-0922-05-00be-may-july-tgbe-teleconference-minutes.docx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Rojan Chitrakar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99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467r2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995r1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1003r0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</a:t>
            </a:r>
            <a:r>
              <a:rPr lang="en-US" sz="1400" dirty="0">
                <a:hlinkClick r:id="rId5"/>
              </a:rPr>
              <a:t>960r1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991r3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0021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214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1110, 1112, 1721, 1722, 1820, 2257, 2258, 2264, 2265, 2266, 2274, 3345 in </a:t>
            </a:r>
            <a:r>
              <a:rPr lang="en-US" sz="1400" b="0" dirty="0">
                <a:hlinkClick r:id="rId2"/>
              </a:rPr>
              <a:t>510r5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1482, 1661, 2141, 2259, 2455, 2958 in </a:t>
            </a:r>
            <a:r>
              <a:rPr lang="en-US" sz="1400" b="0" dirty="0">
                <a:hlinkClick r:id="rId3"/>
              </a:rPr>
              <a:t>530r5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1028, 2505, 2594 in </a:t>
            </a:r>
            <a:r>
              <a:rPr lang="en-US" sz="1400" b="0" dirty="0">
                <a:hlinkClick r:id="rId4"/>
              </a:rPr>
              <a:t>300r3</a:t>
            </a:r>
            <a:r>
              <a:rPr lang="en-US" sz="1400" b="0" dirty="0"/>
              <a:t> </a:t>
            </a:r>
            <a:r>
              <a:rPr lang="en-US" sz="14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strike="sngStrike" dirty="0">
                <a:solidFill>
                  <a:srgbClr val="FF0000"/>
                </a:solidFill>
              </a:rPr>
              <a:t>2236,</a:t>
            </a:r>
            <a:r>
              <a:rPr lang="en-US" sz="1400" b="0" dirty="0">
                <a:solidFill>
                  <a:schemeClr val="tx1"/>
                </a:solidFill>
              </a:rPr>
              <a:t> 2235, 1000, 2118, 2238, 2263, 3006, 2900, 1762, 3415, 2091 in </a:t>
            </a:r>
            <a:r>
              <a:rPr lang="en-US" sz="1400" b="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700r1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</a:t>
            </a:r>
            <a:r>
              <a:rPr lang="en-US" sz="1400" b="0" i="1" u="sng" dirty="0">
                <a:solidFill>
                  <a:srgbClr val="FF0000"/>
                </a:solidFill>
              </a:rPr>
              <a:t>0</a:t>
            </a:r>
            <a:r>
              <a:rPr lang="en-US" sz="1400" b="0" i="1" strike="sngStrike" dirty="0">
                <a:solidFill>
                  <a:srgbClr val="FF0000"/>
                </a:solidFill>
              </a:rPr>
              <a:t>1</a:t>
            </a:r>
            <a:r>
              <a:rPr lang="en-US" sz="1400" b="0" i="1" dirty="0">
                <a:solidFill>
                  <a:schemeClr val="tx1"/>
                </a:solidFill>
              </a:rPr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1851, 1810, 2894, 1211, 1166, 1025, 2896, 1848, 1849, 2897, 1847 in </a:t>
            </a:r>
            <a:r>
              <a:rPr lang="en-US" sz="1400" b="0" dirty="0">
                <a:hlinkClick r:id="rId6"/>
              </a:rPr>
              <a:t>435r3</a:t>
            </a:r>
            <a:r>
              <a:rPr lang="en-US" sz="1400" b="0" dirty="0"/>
              <a:t> [11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Subir Das				Second: Mike Montemurro</a:t>
            </a:r>
          </a:p>
          <a:p>
            <a:pPr marL="0" indent="0"/>
            <a:r>
              <a:rPr lang="en-US" sz="1400" dirty="0"/>
              <a:t>Discussion: Some discussion.</a:t>
            </a:r>
          </a:p>
          <a:p>
            <a:r>
              <a:rPr lang="en-US" sz="1400" dirty="0"/>
              <a:t>Preliminary Result: 91Y, 1N, 38A (passes).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81Y, 1N, 33A (passes).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8744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215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1194, 1714, 2318, 3253 in </a:t>
            </a:r>
            <a:r>
              <a:rPr lang="en-US" sz="1400" b="0" dirty="0">
                <a:hlinkClick r:id="rId2"/>
              </a:rPr>
              <a:t>523r3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2476, 3133 in </a:t>
            </a:r>
            <a:r>
              <a:rPr lang="en-US" sz="1400" b="0" dirty="0">
                <a:hlinkClick r:id="rId3"/>
              </a:rPr>
              <a:t>788r1</a:t>
            </a:r>
            <a:r>
              <a:rPr lang="en-US" sz="1400" b="0" dirty="0"/>
              <a:t> </a:t>
            </a:r>
            <a:r>
              <a:rPr lang="en-US" sz="1400" b="0" i="1" dirty="0"/>
              <a:t>[2 CIDs]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1056, 1057, 1730, 1747, 1789, 2319, 2348, 2966, 3153, 3220, 2125, 2479 in </a:t>
            </a:r>
            <a:r>
              <a:rPr lang="en-US" sz="1400" b="0" dirty="0">
                <a:hlinkClick r:id="rId4"/>
              </a:rPr>
              <a:t>499r6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2416 in </a:t>
            </a:r>
            <a:r>
              <a:rPr lang="en-US" sz="1400" b="0" dirty="0">
                <a:hlinkClick r:id="rId5"/>
              </a:rPr>
              <a:t>500r5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2239, 2720, 3410, 3417 in </a:t>
            </a:r>
            <a:r>
              <a:rPr lang="en-US" sz="1400" b="0" dirty="0">
                <a:hlinkClick r:id="rId6"/>
              </a:rPr>
              <a:t>577r5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George Cherian</a:t>
            </a:r>
          </a:p>
          <a:p>
            <a:pPr marL="0" indent="0"/>
            <a:r>
              <a:rPr lang="en-US" sz="1400" dirty="0"/>
              <a:t>Discussion: No discussion. 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5864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216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3017 in </a:t>
            </a:r>
            <a:r>
              <a:rPr lang="en-US" sz="1400" b="0" dirty="0">
                <a:hlinkClick r:id="rId2"/>
              </a:rPr>
              <a:t>569r2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Xiaofei Wang				Second: 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9648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217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1088 in </a:t>
            </a:r>
            <a:r>
              <a:rPr lang="en-US" sz="1400" b="0" dirty="0">
                <a:hlinkClick r:id="rId2"/>
              </a:rPr>
              <a:t>662r4</a:t>
            </a:r>
            <a:r>
              <a:rPr lang="en-US" sz="1400" b="0" dirty="0"/>
              <a:t>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Y. Guo 			Second: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6832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to agree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the transmit spectral mask, the absolute PSD floor is defined as a fixed value of -39 dBm/</a:t>
            </a:r>
            <a:r>
              <a:rPr lang="en-US" sz="2000" dirty="0" err="1"/>
              <a:t>MHz.</a:t>
            </a:r>
            <a:endParaRPr lang="en-US" sz="20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doesn’t scale with the PPDU BW.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is applied to 5GHz and 6GHz band.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800" dirty="0"/>
              <a:t>Move: Xiaogang Chen				Second: Wook Bong Lee </a:t>
            </a:r>
          </a:p>
          <a:p>
            <a:pPr marL="0" indent="0"/>
            <a:r>
              <a:rPr lang="en-US" sz="1800" dirty="0"/>
              <a:t>Discussion: Some discussion.</a:t>
            </a:r>
          </a:p>
          <a:p>
            <a:r>
              <a:rPr lang="en-US" sz="1800" dirty="0"/>
              <a:t>Preliminary Result: 60Y, 30N, 69A (fails).</a:t>
            </a:r>
          </a:p>
          <a:p>
            <a:r>
              <a:rPr lang="en-US" sz="1800" dirty="0">
                <a:highlight>
                  <a:srgbClr val="FF0000"/>
                </a:highlight>
              </a:rPr>
              <a:t>Result: 54Y, 26N, 65A (fails)</a:t>
            </a:r>
          </a:p>
          <a:p>
            <a:endParaRPr lang="en-US" sz="2000" dirty="0"/>
          </a:p>
          <a:p>
            <a:pPr marL="0" indent="0"/>
            <a:r>
              <a:rPr lang="en-US" sz="2000" i="1" dirty="0"/>
              <a:t>Note: Based on an SP that that is in </a:t>
            </a:r>
            <a:r>
              <a:rPr lang="en-US" sz="2000" i="1" dirty="0">
                <a:hlinkClick r:id="rId2"/>
              </a:rPr>
              <a:t>923r1</a:t>
            </a:r>
            <a:r>
              <a:rPr lang="en-US" sz="2000" i="1" dirty="0"/>
              <a:t>. SP result: 32Y, 1N, 7A.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55492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98528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219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pPr marL="0" indent="0"/>
            <a:r>
              <a:rPr lang="en-US" sz="1600" dirty="0"/>
              <a:t>Whereas CID 2329 should have been deferred, </a:t>
            </a:r>
          </a:p>
          <a:p>
            <a:pPr marL="0" indent="0"/>
            <a:r>
              <a:rPr lang="en-US" sz="1600" dirty="0"/>
              <a:t>Move to reconsider (update) Motion 213 by excluding the incorporation of changes identified by the CID tag 2329 to the TGbe draft, which were provided in </a:t>
            </a:r>
            <a:r>
              <a:rPr lang="en-US" sz="1600" dirty="0">
                <a:hlinkClick r:id="rId2"/>
              </a:rPr>
              <a:t>467r2</a:t>
            </a:r>
            <a:r>
              <a:rPr lang="en-US" sz="1600" dirty="0"/>
              <a:t>.</a:t>
            </a:r>
            <a:endParaRPr lang="en-US" sz="18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Yongho Seok		Second: Ming Gan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i="1" dirty="0"/>
              <a:t>None.</a:t>
            </a:r>
            <a:endParaRPr lang="en-US" sz="1600" b="0" i="1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b="0" dirty="0"/>
          </a:p>
          <a:p>
            <a:r>
              <a:rPr lang="en-US" sz="1600" b="0" dirty="0"/>
              <a:t>Note excerpt of Motion 213: “Move to approve changes to the TGbe draft as specified in the following documents: MAC: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, …”. Hence, the TGbe editor is instructed to incorporate the changes in 467r2 identified by the remaining CID tags: 1191, 1192, 2096, 2323, 2422, 2423, 2977</a:t>
            </a:r>
          </a:p>
          <a:p>
            <a:pPr marL="0" indent="0"/>
            <a:r>
              <a:rPr lang="en-US" sz="1600" b="0" dirty="0"/>
              <a:t>Note: 467r2 is a CR document and was erroneously listed as a PDT. CID 2329 was deferred 	when the MAC ad-hoc group ran the SP on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 on July 12</a:t>
            </a:r>
            <a:r>
              <a:rPr lang="en-US" sz="1600" b="0" baseline="30000" dirty="0"/>
              <a:t>th</a:t>
            </a:r>
            <a:r>
              <a:rPr lang="en-US" sz="1600" b="0" dirty="0"/>
              <a:t>, 2021. The SP on the 	remaining CIDs of the doc obtained no objection.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9460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220 (CC36-PHY-1)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8025 in </a:t>
            </a:r>
            <a:r>
              <a:rPr lang="en-US" sz="1200" b="0" dirty="0">
                <a:hlinkClick r:id="rId2"/>
              </a:rPr>
              <a:t>1052r1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4511, 5467 in </a:t>
            </a:r>
            <a:r>
              <a:rPr lang="en-US" sz="1200" b="0" dirty="0">
                <a:hlinkClick r:id="rId3"/>
              </a:rPr>
              <a:t>1053r1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4516, 4971, 4972, 4973, 4974 in </a:t>
            </a:r>
            <a:r>
              <a:rPr lang="en-US" sz="1200" b="0" dirty="0">
                <a:hlinkClick r:id="rId4"/>
              </a:rPr>
              <a:t>1054r1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4546, 7186, 4841, 8094, 7187, 7188, 4842, 6433, 4843, 7476, 7189, 4548, 5474 in </a:t>
            </a:r>
            <a:r>
              <a:rPr lang="en-US" sz="1200" b="0" dirty="0">
                <a:hlinkClick r:id="rId5"/>
              </a:rPr>
              <a:t>1127r2</a:t>
            </a:r>
            <a:r>
              <a:rPr lang="en-US" sz="1200" b="0" dirty="0"/>
              <a:t> </a:t>
            </a:r>
            <a:r>
              <a:rPr lang="en-US" sz="1200" b="0" i="1" dirty="0"/>
              <a:t>[13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7282, 4914, 7283, 4557, 7284 in </a:t>
            </a:r>
            <a:r>
              <a:rPr lang="en-US" sz="1200" b="0" dirty="0">
                <a:hlinkClick r:id="rId6"/>
              </a:rPr>
              <a:t>1131r0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99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openxmlformats.org/package/2006/metadata/core-properties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103275</TotalTime>
  <Words>15412</Words>
  <Application>Microsoft Office PowerPoint</Application>
  <PresentationFormat>On-screen Show (4:3)</PresentationFormat>
  <Paragraphs>1534</Paragraphs>
  <Slides>123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123</vt:i4>
      </vt:variant>
    </vt:vector>
  </HeadingPairs>
  <TitlesOfParts>
    <vt:vector size="130" baseType="lpstr">
      <vt:lpstr>Arial</vt:lpstr>
      <vt:lpstr>Arial Black</vt:lpstr>
      <vt:lpstr>Calibri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  <vt:lpstr>Motion 207</vt:lpstr>
      <vt:lpstr>Motion 208</vt:lpstr>
      <vt:lpstr>Motion 209</vt:lpstr>
      <vt:lpstr>Motions on June 30th</vt:lpstr>
      <vt:lpstr>Motion 209</vt:lpstr>
      <vt:lpstr>Motion 210 (MAC-1)</vt:lpstr>
      <vt:lpstr>Motion 211 (MAC-2)</vt:lpstr>
      <vt:lpstr>Motion 212 (Joint)</vt:lpstr>
      <vt:lpstr>Motion 212a (to amend)</vt:lpstr>
      <vt:lpstr>Motions on July 14th</vt:lpstr>
      <vt:lpstr>Approve TG Minutes</vt:lpstr>
      <vt:lpstr>Motion 213</vt:lpstr>
      <vt:lpstr>Motion 214 (MAC-1)</vt:lpstr>
      <vt:lpstr>Motion 215 (MAC-2)</vt:lpstr>
      <vt:lpstr>Motion 216 (MAC-3)</vt:lpstr>
      <vt:lpstr>Motion 217 (Joint)</vt:lpstr>
      <vt:lpstr>Motion 218</vt:lpstr>
      <vt:lpstr>Motions on July 19th</vt:lpstr>
      <vt:lpstr>Motion 219 (MAC-4)</vt:lpstr>
      <vt:lpstr>Motion 220 (CC36-PHY-1)</vt:lpstr>
      <vt:lpstr>Motion 221 (CC36-PHY-2)</vt:lpstr>
      <vt:lpstr>Motion 222 (CC36-PHY-3)</vt:lpstr>
      <vt:lpstr>Motion 223 (MAC-5)</vt:lpstr>
      <vt:lpstr>Motion 224</vt:lpstr>
      <vt:lpstr>Motion 225</vt:lpstr>
      <vt:lpstr>Motions on August 11th</vt:lpstr>
      <vt:lpstr>Motion 226 (MAC-1)</vt:lpstr>
      <vt:lpstr>Motion 227 (MAC-2)</vt:lpstr>
      <vt:lpstr>Motion 228 (PHY-1)</vt:lpstr>
      <vt:lpstr>Motion 229 (PHY-2)</vt:lpstr>
      <vt:lpstr>Motion 230 (Joint)</vt:lpstr>
      <vt:lpstr>Motions on August 25th</vt:lpstr>
      <vt:lpstr>Motion 231 (PHY-1)</vt:lpstr>
      <vt:lpstr>Motion 232 (PHY-2)</vt:lpstr>
      <vt:lpstr>Motion 233 (MAC-1)</vt:lpstr>
      <vt:lpstr>Motion 234 (Joint-1)</vt:lpstr>
      <vt:lpstr>Motion 235 (CAD CR)</vt:lpstr>
      <vt:lpstr>Motions on September 15th</vt:lpstr>
      <vt:lpstr>Motion 236 (PHY-1)</vt:lpstr>
      <vt:lpstr>Motion 237 (PHY-2)</vt:lpstr>
      <vt:lpstr>Motion 238 (MAC-1)</vt:lpstr>
      <vt:lpstr>Motion 239 (MAC-2)</vt:lpstr>
      <vt:lpstr>Motion 239 (Joint-1)</vt:lpstr>
      <vt:lpstr>Motion 240 (PDT)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2327</cp:revision>
  <cp:lastPrinted>1601-01-01T00:00:00Z</cp:lastPrinted>
  <dcterms:created xsi:type="dcterms:W3CDTF">2017-01-26T15:28:16Z</dcterms:created>
  <dcterms:modified xsi:type="dcterms:W3CDTF">2021-08-25T23:20:08Z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