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8"/>
  </p:notesMasterIdLst>
  <p:handoutMasterIdLst>
    <p:handoutMasterId r:id="rId129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49" r:id="rId122"/>
    <p:sldId id="653" r:id="rId123"/>
    <p:sldId id="650" r:id="rId124"/>
    <p:sldId id="654" r:id="rId125"/>
    <p:sldId id="651" r:id="rId126"/>
    <p:sldId id="655" r:id="rId1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tableStyles" Target="tableStyles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26" Type="http://schemas.openxmlformats.org/officeDocument/2006/relationships/slide" Target="slides/slide12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16" Type="http://schemas.openxmlformats.org/officeDocument/2006/relationships/slide" Target="slides/slide112.xml"/><Relationship Id="rId124" Type="http://schemas.openxmlformats.org/officeDocument/2006/relationships/slide" Target="slides/slide120.xml"/><Relationship Id="rId129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slide" Target="slides/slide107.xml"/><Relationship Id="rId13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3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viewProps" Target="view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74-02-00be-cc36-cr-for-d1-0-probe-request-mle-cids.docx" TargetMode="External"/><Relationship Id="rId5" Type="http://schemas.openxmlformats.org/officeDocument/2006/relationships/hyperlink" Target="https://mentor.ieee.org/802.11/dcn/21/11-21-1221-01-00be-cc36-cr-for-ml-ie-usage-for-ml-setup-part-1.docx" TargetMode="External"/><Relationship Id="rId4" Type="http://schemas.openxmlformats.org/officeDocument/2006/relationships/hyperlink" Target="https://mentor.ieee.org/802.11/dcn/21/11-21-1263-01-00be-cc36-resolution-for-cids-related-to-mbssid.docx" TargetMode="Externa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30000" dirty="0" err="1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1153r2 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1227r2 </a:t>
            </a:r>
            <a:r>
              <a:rPr lang="en-US" sz="1200" b="0" i="1" dirty="0"/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4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5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6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6651, 6661, 5291, 5292, 6633, 6634, 6936 in 1260r1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1176r5 </a:t>
            </a:r>
            <a:r>
              <a:rPr lang="en-US" sz="1400" b="0" i="1" dirty="0">
                <a:solidFill>
                  <a:schemeClr val="tx1"/>
                </a:solidFill>
              </a:rPr>
              <a:t>[30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1186r0 </a:t>
            </a:r>
            <a:r>
              <a:rPr lang="en-US" sz="1400" b="0" i="1" dirty="0">
                <a:solidFill>
                  <a:schemeClr val="tx1"/>
                </a:solidFill>
              </a:rPr>
              <a:t>[26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5537, 5393,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[28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1148r1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103095</TotalTime>
  <Words>15370</Words>
  <Application>Microsoft Office PowerPoint</Application>
  <PresentationFormat>On-screen Show (4:3)</PresentationFormat>
  <Paragraphs>1533</Paragraphs>
  <Slides>123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123</vt:i4>
      </vt:variant>
    </vt:vector>
  </HeadingPairs>
  <TitlesOfParts>
    <vt:vector size="130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Xth</vt:lpstr>
      <vt:lpstr>Motion 236 (PHY-1)</vt:lpstr>
      <vt:lpstr>Motion 237 (PHY-2)</vt:lpstr>
      <vt:lpstr>Motion 238 (MAC-1)</vt:lpstr>
      <vt:lpstr>Motion 239 (MAC-2)</vt:lpstr>
      <vt:lpstr>Motion 239 (Joint-1)</vt:lpstr>
      <vt:lpstr>Motion 240 (PDT)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2327</cp:revision>
  <cp:lastPrinted>1601-01-01T00:00:00Z</cp:lastPrinted>
  <dcterms:created xsi:type="dcterms:W3CDTF">2017-01-26T15:28:16Z</dcterms:created>
  <dcterms:modified xsi:type="dcterms:W3CDTF">2021-08-24T01:32:15Z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