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5"/>
  </p:notesMasterIdLst>
  <p:handoutMasterIdLst>
    <p:handoutMasterId r:id="rId116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presProps" Target="presProps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slide" Target="slides/slide98.xml"/><Relationship Id="rId110" Type="http://schemas.openxmlformats.org/officeDocument/2006/relationships/slide" Target="slides/slide106.xml"/><Relationship Id="rId11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13" Type="http://schemas.openxmlformats.org/officeDocument/2006/relationships/slide" Target="slides/slide109.xml"/><Relationship Id="rId11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16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slide" Target="slides/slide10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14" Type="http://schemas.openxmlformats.org/officeDocument/2006/relationships/slide" Target="slides/slide110.xml"/><Relationship Id="rId119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802.11-20/1982r34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100954</TotalTime>
  <Words>13282</Words>
  <Application>Microsoft Office PowerPoint</Application>
  <PresentationFormat>On-screen Show (4:3)</PresentationFormat>
  <Paragraphs>1345</Paragraphs>
  <Slides>110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110</vt:i4>
      </vt:variant>
    </vt:vector>
  </HeadingPairs>
  <TitlesOfParts>
    <vt:vector size="117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2261</cp:revision>
  <cp:lastPrinted>1601-01-01T00:00:00Z</cp:lastPrinted>
  <dcterms:created xsi:type="dcterms:W3CDTF">2017-01-26T15:28:16Z</dcterms:created>
  <dcterms:modified xsi:type="dcterms:W3CDTF">2021-08-10T17:20:38Z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