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9"/>
  </p:notesMasterIdLst>
  <p:handoutMasterIdLst>
    <p:handoutMasterId r:id="rId11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9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100540</TotalTime>
  <Words>12338</Words>
  <Application>Microsoft Office PowerPoint</Application>
  <PresentationFormat>On-screen Show (4:3)</PresentationFormat>
  <Paragraphs>1265</Paragraphs>
  <Slides>104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11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2217</cp:revision>
  <cp:lastPrinted>1601-01-01T00:00:00Z</cp:lastPrinted>
  <dcterms:created xsi:type="dcterms:W3CDTF">2017-01-26T15:28:16Z</dcterms:created>
  <dcterms:modified xsi:type="dcterms:W3CDTF">2021-07-19T14:48:58Z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