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9"/>
  </p:notesMasterIdLst>
  <p:handoutMasterIdLst>
    <p:handoutMasterId r:id="rId11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</a:t>
            </a:r>
            <a:r>
              <a:rPr lang="en-US" sz="1200" b="0" strike="sngStrike" dirty="0">
                <a:solidFill>
                  <a:srgbClr val="FF0000"/>
                </a:solidFill>
              </a:rPr>
              <a:t>3341,</a:t>
            </a:r>
            <a:r>
              <a:rPr lang="en-US" sz="1200" b="0" dirty="0"/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2485, </a:t>
            </a:r>
            <a:r>
              <a:rPr lang="en-US" sz="1200" b="0" dirty="0"/>
              <a:t>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/>
              <a:t>[24 </a:t>
            </a:r>
            <a:r>
              <a:rPr lang="en-US" sz="1200" b="0" i="1" dirty="0"/>
              <a:t>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None.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None.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100489</TotalTime>
  <Words>12271</Words>
  <Application>Microsoft Office PowerPoint</Application>
  <PresentationFormat>On-screen Show (4:3)</PresentationFormat>
  <Paragraphs>1266</Paragraphs>
  <Slides>104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2179</cp:revision>
  <cp:lastPrinted>1601-01-01T00:00:00Z</cp:lastPrinted>
  <dcterms:created xsi:type="dcterms:W3CDTF">2017-01-26T15:28:16Z</dcterms:created>
  <dcterms:modified xsi:type="dcterms:W3CDTF">2021-07-18T02:04:22Z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