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9"/>
  </p:notesMasterIdLst>
  <p:handoutMasterIdLst>
    <p:handoutMasterId r:id="rId110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>
        <p:scale>
          <a:sx n="110" d="100"/>
          <a:sy n="110" d="100"/>
        </p:scale>
        <p:origin x="1254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slide" Target="slides/slide98.xml"/><Relationship Id="rId11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4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3341, 2485,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None.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None.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100486</TotalTime>
  <Words>12267</Words>
  <Application>Microsoft Office PowerPoint</Application>
  <PresentationFormat>On-screen Show (4:3)</PresentationFormat>
  <Paragraphs>1266</Paragraphs>
  <Slides>104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11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2174</cp:revision>
  <cp:lastPrinted>1601-01-01T00:00:00Z</cp:lastPrinted>
  <dcterms:created xsi:type="dcterms:W3CDTF">2017-01-26T15:28:16Z</dcterms:created>
  <dcterms:modified xsi:type="dcterms:W3CDTF">2021-07-18T00:12:28Z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