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3"/>
  </p:notesMasterIdLst>
  <p:handoutMasterIdLst>
    <p:handoutMasterId r:id="rId104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18" r:id="rId100"/>
    <p:sldId id="620" r:id="rId101"/>
    <p:sldId id="624" r:id="rId10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07" Type="http://schemas.openxmlformats.org/officeDocument/2006/relationships/theme" Target="theme/theme1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notesMaster" Target="notesMasters/notesMaster1.xml"/><Relationship Id="rId108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4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85-03-00be-clarifications-on-the-trigger-frame-design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https://mentor.ieee.org/802.11/dcn/21/11-21-0922-04-00be-may-july-tgbe-teleconference-minutes.docx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						Second: 	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Result: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2236, 2235, 1000, 2118, 2238, 2263, 3006, 2900, 1762, 3415, 2091 in </a:t>
            </a:r>
            <a:r>
              <a:rPr lang="en-US" sz="1400" b="0" dirty="0">
                <a:hlinkClick r:id="rId5"/>
              </a:rPr>
              <a:t>700r1</a:t>
            </a:r>
            <a:r>
              <a:rPr lang="en-US" sz="1400" b="0" dirty="0"/>
              <a:t> </a:t>
            </a:r>
            <a:r>
              <a:rPr lang="en-US" sz="1400" b="0" i="1" dirty="0"/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supports all the modes in 11ax and 320MHz non-HT duplicate transmission;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supports transmitting on non-contiguous 20MHz subchannels;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is transmitted on the 20MHz subchannel(s) that are overlapped with the large size RU indicated by its own RU allocation subfield;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shall be transmitted including the primary 20MHz channel. </a:t>
            </a:r>
          </a:p>
          <a:p>
            <a:pPr marL="0" indent="0"/>
            <a:r>
              <a:rPr lang="en-US" sz="1400" dirty="0"/>
              <a:t>Note: This is for R1.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Preliminary Result:  </a:t>
            </a:r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This is based on an SP that is in </a:t>
            </a:r>
            <a:r>
              <a:rPr lang="en-US" sz="1400" i="1" dirty="0">
                <a:hlinkClick r:id="rId2"/>
              </a:rPr>
              <a:t>485r3</a:t>
            </a:r>
            <a:r>
              <a:rPr lang="en-US" sz="1400" i="1" dirty="0"/>
              <a:t> and was ran in Joint. SP result: No Objection.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54662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2000" dirty="0"/>
              <a:t>Move:  				Second:  </a:t>
            </a:r>
          </a:p>
          <a:p>
            <a:pPr marL="0" indent="0"/>
            <a:r>
              <a:rPr lang="en-US" sz="2000" dirty="0"/>
              <a:t>Discussion:  </a:t>
            </a:r>
          </a:p>
          <a:p>
            <a:r>
              <a:rPr lang="en-US" sz="2000" dirty="0"/>
              <a:t>Preliminary Result:  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8025 in </a:t>
            </a:r>
            <a:r>
              <a:rPr lang="en-US" sz="1400" b="0" dirty="0">
                <a:hlinkClick r:id="rId2"/>
              </a:rPr>
              <a:t>1052r1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4511, 5467 in </a:t>
            </a:r>
            <a:r>
              <a:rPr lang="en-US" sz="1400" b="0" dirty="0">
                <a:hlinkClick r:id="rId3"/>
              </a:rPr>
              <a:t>1053r1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  <a:endParaRPr lang="en-US" sz="1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4516, 4971, 4972, 4973, 4974 in </a:t>
            </a:r>
            <a:r>
              <a:rPr lang="en-US" sz="1400" b="0" dirty="0">
                <a:hlinkClick r:id="rId4"/>
              </a:rPr>
              <a:t>1054r1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  <a:endParaRPr lang="en-US" sz="1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4546, 7186, 4841, 8094, 7187, 7188, 4842, 6433, 4843, 7476, 7189, 4548, 5474 in </a:t>
            </a:r>
            <a:r>
              <a:rPr lang="en-US" sz="1400" b="0" dirty="0">
                <a:hlinkClick r:id="rId5"/>
              </a:rPr>
              <a:t>1127r2</a:t>
            </a:r>
            <a:r>
              <a:rPr lang="en-US" sz="1400" b="0" dirty="0"/>
              <a:t> </a:t>
            </a:r>
            <a:r>
              <a:rPr lang="en-US" sz="1400" b="0" i="1" dirty="0"/>
              <a:t>[13 CIDs]</a:t>
            </a:r>
            <a:endParaRPr lang="en-US" sz="1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7282, 4914, 7283, 4557, 7284 in </a:t>
            </a:r>
            <a:r>
              <a:rPr lang="en-US" sz="1400" b="0" dirty="0">
                <a:hlinkClick r:id="rId6"/>
              </a:rPr>
              <a:t>1131r0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  <a:endParaRPr lang="en-US" sz="14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100130</TotalTime>
  <Words>11547</Words>
  <Application>Microsoft Office PowerPoint</Application>
  <PresentationFormat>On-screen Show (4:3)</PresentationFormat>
  <Paragraphs>1201</Paragraphs>
  <Slides>98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105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 219</vt:lpstr>
      <vt:lpstr>Motion 220 (CC36-PHY-1)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2089</cp:revision>
  <cp:lastPrinted>1601-01-01T00:00:00Z</cp:lastPrinted>
  <dcterms:created xsi:type="dcterms:W3CDTF">2017-01-26T15:28:16Z</dcterms:created>
  <dcterms:modified xsi:type="dcterms:W3CDTF">2021-07-13T16:44:20Z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