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1"/>
  </p:notesMasterIdLst>
  <p:handoutMasterIdLst>
    <p:handoutMasterId r:id="rId102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14" r:id="rId94"/>
    <p:sldId id="615" r:id="rId95"/>
    <p:sldId id="616" r:id="rId96"/>
    <p:sldId id="621" r:id="rId97"/>
    <p:sldId id="617" r:id="rId98"/>
    <p:sldId id="618" r:id="rId99"/>
    <p:sldId id="620" r:id="rId10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60-01-00be-pdt-eht-psr-based-sr-part2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85-03-00be-clarifications-on-the-trigger-frame-design.ppt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2021-06-17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0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2"/>
              </a:rPr>
              <a:t>960r1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2236, 2235, 1000, 2118, 2238, 2263, 3006, 2900, 1762, 3415, 2091 in </a:t>
            </a:r>
            <a:r>
              <a:rPr lang="en-US" sz="1400" b="0" dirty="0">
                <a:hlinkClick r:id="rId5"/>
              </a:rPr>
              <a:t>700r1</a:t>
            </a:r>
            <a:r>
              <a:rPr lang="en-US" sz="1400" b="0" dirty="0"/>
              <a:t> </a:t>
            </a:r>
            <a:r>
              <a:rPr lang="en-US" sz="1400" b="0" i="1" dirty="0"/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CTS response to MU-RTS supports all the modes in 11ax and 320MHz non-HT duplicate transmission;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CTS response to MU-RTS supports transmitting on non-contiguous 20MHz subchannels;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CTS response to MU-RTS is transmitted on the 20MHz subchannel(s) that are overlapped with the large size RU indicated by its own RU allocation subfield;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CTS response to MU-RTS shall be transmitted including the primary 20MHz channel. </a:t>
            </a:r>
          </a:p>
          <a:p>
            <a:pPr marL="0" indent="0"/>
            <a:r>
              <a:rPr lang="en-US" sz="1400" dirty="0"/>
              <a:t>Note: This is for R1.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Preliminary Result:  </a:t>
            </a:r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This is based on an SP that is in </a:t>
            </a:r>
            <a:r>
              <a:rPr lang="en-US" sz="1400" i="1" dirty="0">
                <a:hlinkClick r:id="rId2"/>
              </a:rPr>
              <a:t>485r3</a:t>
            </a:r>
            <a:r>
              <a:rPr lang="en-US" sz="1400" i="1" dirty="0"/>
              <a:t> and was ran in Joint. SP result: No Objection.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54662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219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2000" dirty="0"/>
              <a:t>Move:  				Second:  </a:t>
            </a:r>
          </a:p>
          <a:p>
            <a:pPr marL="0" indent="0"/>
            <a:r>
              <a:rPr lang="en-US" sz="2000" dirty="0"/>
              <a:t>Discussion:  </a:t>
            </a:r>
          </a:p>
          <a:p>
            <a:r>
              <a:rPr lang="en-US" sz="2000" dirty="0"/>
              <a:t>Preliminary Result:  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99832</TotalTime>
  <Words>11312</Words>
  <Application>Microsoft Office PowerPoint</Application>
  <PresentationFormat>On-screen Show (4:3)</PresentationFormat>
  <Paragraphs>1173</Paragraphs>
  <Slides>96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3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 219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2076</cp:revision>
  <cp:lastPrinted>1601-01-01T00:00:00Z</cp:lastPrinted>
  <dcterms:created xsi:type="dcterms:W3CDTF">2017-01-26T15:28:16Z</dcterms:created>
  <dcterms:modified xsi:type="dcterms:W3CDTF">2021-06-30T23:08:53Z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