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2"/>
  </p:notesMasterIdLst>
  <p:handoutMasterIdLst>
    <p:handoutMasterId r:id="rId93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76" Type="http://schemas.openxmlformats.org/officeDocument/2006/relationships/slide" Target="slides/slide72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97" Type="http://schemas.openxmlformats.org/officeDocument/2006/relationships/tableStyles" Target="tableStyles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87" Type="http://schemas.openxmlformats.org/officeDocument/2006/relationships/slide" Target="slides/slide83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90" Type="http://schemas.openxmlformats.org/officeDocument/2006/relationships/slide" Target="slides/slide86.xml"/><Relationship Id="rId95" Type="http://schemas.openxmlformats.org/officeDocument/2006/relationships/viewProps" Target="viewProp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9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91" Type="http://schemas.openxmlformats.org/officeDocument/2006/relationships/slide" Target="slides/slide87.xml"/><Relationship Id="rId9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802.11-20/1982r26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2021-06-17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0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None.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None.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			Second:</a:t>
            </a:r>
          </a:p>
          <a:p>
            <a:pPr marL="0" indent="0"/>
            <a:r>
              <a:rPr lang="en-US" sz="1600" dirty="0"/>
              <a:t>Discussion:</a:t>
            </a:r>
            <a:endParaRPr lang="en-US" sz="1600" b="0" dirty="0"/>
          </a:p>
          <a:p>
            <a:r>
              <a:rPr lang="en-US" sz="1600" dirty="0"/>
              <a:t>Result: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hlinkClick r:id="rId2"/>
              </a:rPr>
              <a:t>455r7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				Second:  </a:t>
            </a:r>
          </a:p>
          <a:p>
            <a:pPr marL="0" indent="0"/>
            <a:r>
              <a:rPr lang="en-US" sz="1400" dirty="0"/>
              <a:t>Discussion:  </a:t>
            </a:r>
          </a:p>
          <a:p>
            <a:r>
              <a:rPr lang="en-US" sz="1400" dirty="0"/>
              <a:t>Result:  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98178</TotalTime>
  <Words>10343</Words>
  <Application>Microsoft Office PowerPoint</Application>
  <PresentationFormat>On-screen Show (4:3)</PresentationFormat>
  <Paragraphs>1058</Paragraphs>
  <Slides>87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87</vt:i4>
      </vt:variant>
    </vt:vector>
  </HeadingPairs>
  <TitlesOfParts>
    <vt:vector size="94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2008</cp:revision>
  <cp:lastPrinted>1601-01-01T00:00:00Z</cp:lastPrinted>
  <dcterms:created xsi:type="dcterms:W3CDTF">2017-01-26T15:28:16Z</dcterms:created>
  <dcterms:modified xsi:type="dcterms:W3CDTF">2021-06-18T18:48:22Z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