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1"/>
  </p:notesMasterIdLst>
  <p:handoutMasterIdLst>
    <p:handoutMasterId r:id="rId92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0" r:id="rId9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theme" Target="theme/them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6-02-00be-pdt-mac-spec-text-for-motion-150-sp-372.docx" TargetMode="External"/><Relationship Id="rId2" Type="http://schemas.openxmlformats.org/officeDocument/2006/relationships/hyperlink" Target="https://mentor.ieee.org/802.11/dcn/21/11-21-0080-08-00be-twt-for-mld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93-01-00be-pdt-correction-to-trigger-frame-ru-allocation-table.docx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80r8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</a:t>
            </a:r>
            <a:r>
              <a:rPr lang="en-US" sz="1400" dirty="0">
                <a:hlinkClick r:id="rId3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4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</a:t>
            </a:r>
            <a:r>
              <a:rPr lang="en-US" sz="1200" dirty="0">
                <a:solidFill>
                  <a:srgbClr val="FF0000"/>
                </a:solidFill>
              </a:rPr>
              <a:t>*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 </a:t>
            </a:r>
            <a:r>
              <a:rPr lang="en-US" sz="1200" dirty="0">
                <a:solidFill>
                  <a:srgbClr val="FF0000"/>
                </a:solidFill>
              </a:rPr>
              <a:t>*SP did not mention the CID, which was resolved in the doc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hlinkClick r:id="rId2"/>
              </a:rPr>
              <a:t>455r7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96417</TotalTime>
  <Words>10126</Words>
  <Application>Microsoft Office PowerPoint</Application>
  <PresentationFormat>On-screen Show (4:3)</PresentationFormat>
  <Paragraphs>1042</Paragraphs>
  <Slides>86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93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1959</cp:revision>
  <cp:lastPrinted>1601-01-01T00:00:00Z</cp:lastPrinted>
  <dcterms:created xsi:type="dcterms:W3CDTF">2017-01-26T15:28:16Z</dcterms:created>
  <dcterms:modified xsi:type="dcterms:W3CDTF">2021-06-09T13:01:01Z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