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0"/>
  </p:notesMasterIdLst>
  <p:handoutMasterIdLst>
    <p:handoutMasterId r:id="rId81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presProps" Target="presProps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9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92782</TotalTime>
  <Words>9104</Words>
  <Application>Microsoft Office PowerPoint</Application>
  <PresentationFormat>On-screen Show (4:3)</PresentationFormat>
  <Paragraphs>917</Paragraphs>
  <Slides>75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2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1910</cp:revision>
  <cp:lastPrinted>1601-01-01T00:00:00Z</cp:lastPrinted>
  <dcterms:created xsi:type="dcterms:W3CDTF">2017-01-26T15:28:16Z</dcterms:created>
  <dcterms:modified xsi:type="dcterms:W3CDTF">2021-05-18T18:40:49Z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