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0"/>
  </p:notesMasterIdLst>
  <p:handoutMasterIdLst>
    <p:handoutMasterId r:id="rId81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7" r:id="rId7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presProps" Target="presProps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6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2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57-01-00be-pdt-nstr-capability-update.docx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57-03-00be-pdt-nstr-capability-update.docx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2-09-00be-pdt-mac-restricted-twt-tbds-crs-part1.docx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14-07-00be-proposed-cr-for-clause-35-3-13-6-sync-ppdu-start-time.docx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301-06-00be-crs-for-d0-3-ml-element-type-cids.docx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0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4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</a:t>
            </a:r>
            <a:r>
              <a:rPr lang="en-US" sz="18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/>
              <a:t>Result: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</a:t>
            </a:r>
            <a:r>
              <a:rPr lang="en-US" sz="2000" b="0" dirty="0">
                <a:solidFill>
                  <a:srgbClr val="FF0000"/>
                </a:solidFill>
                <a:hlinkClick r:id="rId2"/>
              </a:rPr>
              <a:t>2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1795, 2888, 1702 in </a:t>
            </a:r>
            <a:r>
              <a:rPr lang="en-US" sz="1600" b="0" dirty="0">
                <a:hlinkClick r:id="rId2"/>
              </a:rPr>
              <a:t>11/21-757r1</a:t>
            </a:r>
            <a:r>
              <a:rPr lang="en-US" sz="1600" b="0" dirty="0"/>
              <a:t> </a:t>
            </a:r>
            <a:r>
              <a:rPr lang="en-US" sz="1600" b="0" i="1" dirty="0"/>
              <a:t>[3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No SP ran yet.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1438, 2105, 2106, 2196, 2107, 2110, 2330, 3433 in </a:t>
            </a:r>
            <a:r>
              <a:rPr lang="en-US" sz="1600" b="0" dirty="0">
                <a:hlinkClick r:id="rId2"/>
              </a:rPr>
              <a:t>11/21-774r3</a:t>
            </a:r>
            <a:r>
              <a:rPr lang="en-US" sz="1600" b="0" dirty="0"/>
              <a:t> </a:t>
            </a:r>
            <a:r>
              <a:rPr lang="en-US" sz="1600" b="0" i="1" dirty="0"/>
              <a:t>[8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No SP ran yet.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2920 in </a:t>
            </a:r>
            <a:r>
              <a:rPr lang="en-US" sz="1600" b="0" dirty="0">
                <a:hlinkClick r:id="rId2"/>
              </a:rPr>
              <a:t>462r9</a:t>
            </a:r>
            <a:r>
              <a:rPr lang="en-US" sz="1600" b="0" dirty="0"/>
              <a:t> </a:t>
            </a:r>
            <a:r>
              <a:rPr lang="en-US" sz="1600" b="0" i="1" dirty="0"/>
              <a:t>[1 CID]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800" i="1" dirty="0"/>
              <a:t>Note: SP Result: </a:t>
            </a:r>
            <a:r>
              <a:rPr lang="en-US" sz="1800" dirty="0"/>
              <a:t>64y, 26n, 20a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1439, 1501, 1502, 1509, 1510, 1511, 1512, 1514, 1757, 1772, 1797, 2142, 2434, 2435, 2718, 2740, 3141, 3142, 3143, 3145, 3205, 3323, 3399. 1507, 1703, 3398 in </a:t>
            </a:r>
            <a:r>
              <a:rPr lang="en-US" sz="1600" b="0" dirty="0">
                <a:hlinkClick r:id="rId2"/>
              </a:rPr>
              <a:t>514r7</a:t>
            </a:r>
            <a:r>
              <a:rPr lang="en-US" sz="1600" b="0" dirty="0"/>
              <a:t> [26 CIDs]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600" i="1" dirty="0"/>
              <a:t>Note: SP Result: 39y, 28n, 61a.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2162, 2163 in </a:t>
            </a:r>
            <a:r>
              <a:rPr lang="en-US" sz="1600" b="0" dirty="0">
                <a:hlinkClick r:id="rId2"/>
              </a:rPr>
              <a:t>301r6</a:t>
            </a:r>
            <a:r>
              <a:rPr lang="en-US" sz="1600" b="0" dirty="0"/>
              <a:t> </a:t>
            </a:r>
            <a:r>
              <a:rPr lang="en-US" sz="16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800" dirty="0"/>
          </a:p>
          <a:p>
            <a:r>
              <a:rPr lang="en-US" sz="1600" i="1" dirty="0"/>
              <a:t>Note: SP results: 45y, 30n, 23a.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</a:t>
            </a:r>
            <a:endParaRPr lang="en-US" sz="140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572r10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12, #MAC Fix 13, #MAC Fix 14, #MAC Fix 15, #MAC Fix 16, #MAC Fix 17, #MAC Fix 18,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600" dirty="0">
                <a:solidFill>
                  <a:srgbClr val="FF0000"/>
                </a:solidFill>
              </a:rPr>
              <a:t>Note: Remove all those for which a motion has passed.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resolve CIDs from CC34 that have no approved resolution as rejected in the interest of releasing TGbe draft 1.0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Interim, and</a:t>
            </a:r>
            <a:endParaRPr lang="en-US" sz="18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Approve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 vote: 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91278</TotalTime>
  <Words>9160</Words>
  <Application>Microsoft Office PowerPoint</Application>
  <PresentationFormat>On-screen Show (4:3)</PresentationFormat>
  <Paragraphs>961</Paragraphs>
  <Slides>75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2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WG Motion</vt:lpstr>
      <vt:lpstr>Motion 203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1820</cp:revision>
  <cp:lastPrinted>1601-01-01T00:00:00Z</cp:lastPrinted>
  <dcterms:created xsi:type="dcterms:W3CDTF">2017-01-26T15:28:16Z</dcterms:created>
  <dcterms:modified xsi:type="dcterms:W3CDTF">2021-05-17T04:33:39Z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