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3"/>
  </p:notesMasterIdLst>
  <p:handoutMasterIdLst>
    <p:handoutMasterId r:id="rId64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68" r:id="rId6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1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 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188 (CAD)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11-21/706r1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dirty="0"/>
              <a:t>Move: 				Second:</a:t>
            </a:r>
          </a:p>
          <a:p>
            <a:pPr marL="0" indent="0"/>
            <a:r>
              <a:rPr lang="en-US" dirty="0"/>
              <a:t>Discussion:</a:t>
            </a:r>
            <a:endParaRPr lang="en-US" b="0" dirty="0"/>
          </a:p>
          <a:p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88303</TotalTime>
  <Words>7881</Words>
  <Application>Microsoft Office PowerPoint</Application>
  <PresentationFormat>On-screen Show (4:3)</PresentationFormat>
  <Paragraphs>750</Paragraphs>
  <Slides>58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 (CAD)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1618</cp:revision>
  <cp:lastPrinted>1601-01-01T00:00:00Z</cp:lastPrinted>
  <dcterms:created xsi:type="dcterms:W3CDTF">2017-01-26T15:28:16Z</dcterms:created>
  <dcterms:modified xsi:type="dcterms:W3CDTF">2021-05-12T20:10:37Z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