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5"/>
  </p:notesMasterIdLst>
  <p:handoutMasterIdLst>
    <p:handoutMasterId r:id="rId66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3" r:id="rId47"/>
    <p:sldId id="560" r:id="rId48"/>
    <p:sldId id="561" r:id="rId49"/>
    <p:sldId id="562" r:id="rId50"/>
    <p:sldId id="563" r:id="rId51"/>
    <p:sldId id="564" r:id="rId52"/>
    <p:sldId id="569" r:id="rId53"/>
    <p:sldId id="557" r:id="rId54"/>
    <p:sldId id="565" r:id="rId55"/>
    <p:sldId id="566" r:id="rId56"/>
    <p:sldId id="558" r:id="rId57"/>
    <p:sldId id="559" r:id="rId58"/>
    <p:sldId id="567" r:id="rId59"/>
    <p:sldId id="568" r:id="rId60"/>
    <p:sldId id="570" r:id="rId61"/>
    <p:sldId id="572" r:id="rId62"/>
    <p:sldId id="550" r:id="rId63"/>
    <p:sldId id="571" r:id="rId6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BA7A8D-7D6D-403D-95D8-42FF812EDAE2}" v="96" dt="2021-03-31T20:58:52.5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1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hlinkClick r:id="rId5"/>
              </a:rPr>
              <a:t>634r1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 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[37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 in </a:t>
            </a:r>
            <a:r>
              <a:rPr lang="en-US" sz="1400" dirty="0">
                <a:hlinkClick r:id="rId4"/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1001,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188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11-21/706r1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dirty="0"/>
              <a:t>Move: 				Second:</a:t>
            </a:r>
          </a:p>
          <a:p>
            <a:pPr marL="0" indent="0"/>
            <a:r>
              <a:rPr lang="en-US" dirty="0"/>
              <a:t>Discussion:</a:t>
            </a:r>
            <a:endParaRPr lang="en-US" b="0" dirty="0"/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5079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resolve CID that have no approved resolution as rejected in the interest of releasing draft 2.0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		Second: 	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8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Having approved changes to TGax draft D1.0, as defined </a:t>
            </a: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</a:rPr>
              <a:t>in 11-XXX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addition to motions passed during September 2017 session.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Instruct the editor to prepare TGax draft D2.0,  and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Approve a 30 day Working Group Technical Letter Ballot asking the question “Should TGax draft D2.0 be forwarded to Sponsor Ballot?”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[Moved by &lt;name&gt; on behalf of &lt;group&gt;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&lt;group&gt; vote: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 Robert Stacey,  Seconded: Alfred Asterjadhi, Result: 53-0-0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87805</TotalTime>
  <Words>7797</Words>
  <Application>Microsoft Office PowerPoint</Application>
  <PresentationFormat>On-screen Show (4:3)</PresentationFormat>
  <Paragraphs>761</Paragraphs>
  <Slides>60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 188 (CAD)</vt:lpstr>
      <vt:lpstr>Motions on May 17th</vt:lpstr>
      <vt:lpstr>PowerPoint Presentation</vt:lpstr>
      <vt:lpstr>Approve TG Minutes</vt:lpstr>
      <vt:lpstr>WG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1548</cp:revision>
  <cp:lastPrinted>1601-01-01T00:00:00Z</cp:lastPrinted>
  <dcterms:created xsi:type="dcterms:W3CDTF">2017-01-26T15:28:16Z</dcterms:created>
  <dcterms:modified xsi:type="dcterms:W3CDTF">2021-05-11T19:54:09Z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