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46"/>
  </p:notesMasterIdLst>
  <p:handoutMasterIdLst>
    <p:handoutMasterId r:id="rId47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BA7A8D-7D6D-403D-95D8-42FF812EDAE2}" v="96" dt="2021-03-31T20:58:52.5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66" autoAdjust="0"/>
    <p:restoredTop sz="94660"/>
  </p:normalViewPr>
  <p:slideViewPr>
    <p:cSldViewPr>
      <p:cViewPr varScale="1">
        <p:scale>
          <a:sx n="114" d="100"/>
          <a:sy n="114" d="100"/>
        </p:scale>
        <p:origin x="113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A4934C53-B620-4C67-B4D4-5E4653B3A816}"/>
    <pc:docChg chg="undo custSel addSld delSld modSld modMainMaster">
      <pc:chgData name="Alfred Asterjadhi" userId="39de57b9-85c0-4fd1-aaac-8ca2b6560ad0" providerId="ADAL" clId="{A4934C53-B620-4C67-B4D4-5E4653B3A816}" dt="2020-12-23T04:14:24.310" v="362" actId="207"/>
      <pc:docMkLst>
        <pc:docMk/>
      </pc:docMkLst>
      <pc:sldChg chg="modSp">
        <pc:chgData name="Alfred Asterjadhi" userId="39de57b9-85c0-4fd1-aaac-8ca2b6560ad0" providerId="ADAL" clId="{A4934C53-B620-4C67-B4D4-5E4653B3A816}" dt="2020-12-23T03:02:00.643" v="37" actId="20577"/>
        <pc:sldMkLst>
          <pc:docMk/>
          <pc:sldMk cId="0" sldId="256"/>
        </pc:sldMkLst>
        <pc:spChg chg="mod">
          <ac:chgData name="Alfred Asterjadhi" userId="39de57b9-85c0-4fd1-aaac-8ca2b6560ad0" providerId="ADAL" clId="{A4934C53-B620-4C67-B4D4-5E4653B3A816}" dt="2020-12-23T03:02:00.643" v="37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A4934C53-B620-4C67-B4D4-5E4653B3A816}" dt="2020-12-23T03:01:52.146" v="29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A4934C53-B620-4C67-B4D4-5E4653B3A816}" dt="2020-12-23T03:02:06.907" v="38"/>
        <pc:sldMkLst>
          <pc:docMk/>
          <pc:sldMk cId="0" sldId="257"/>
        </pc:sldMkLst>
        <pc:spChg chg="mod">
          <ac:chgData name="Alfred Asterjadhi" userId="39de57b9-85c0-4fd1-aaac-8ca2b6560ad0" providerId="ADAL" clId="{A4934C53-B620-4C67-B4D4-5E4653B3A816}" dt="2020-12-23T03:02:06.907" v="38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A4934C53-B620-4C67-B4D4-5E4653B3A816}" dt="2020-12-23T03:06:27.110" v="109" actId="20577"/>
        <pc:sldMkLst>
          <pc:docMk/>
          <pc:sldMk cId="974883051" sldId="506"/>
        </pc:sldMkLst>
        <pc:spChg chg="mod">
          <ac:chgData name="Alfred Asterjadhi" userId="39de57b9-85c0-4fd1-aaac-8ca2b6560ad0" providerId="ADAL" clId="{A4934C53-B620-4C67-B4D4-5E4653B3A816}" dt="2020-12-23T03:05:06.323" v="97" actId="20577"/>
          <ac:spMkLst>
            <pc:docMk/>
            <pc:sldMk cId="974883051" sldId="506"/>
            <ac:spMk id="6" creationId="{7488035E-BDAD-477C-AA55-E8989C4B7B8C}"/>
          </ac:spMkLst>
        </pc:spChg>
        <pc:spChg chg="mod">
          <ac:chgData name="Alfred Asterjadhi" userId="39de57b9-85c0-4fd1-aaac-8ca2b6560ad0" providerId="ADAL" clId="{A4934C53-B620-4C67-B4D4-5E4653B3A816}" dt="2020-12-23T03:06:27.110" v="109" actId="20577"/>
          <ac:spMkLst>
            <pc:docMk/>
            <pc:sldMk cId="974883051" sldId="506"/>
            <ac:spMk id="7" creationId="{3126AA10-DC1C-4E34-80DA-B427588F2BD9}"/>
          </ac:spMkLst>
        </pc:spChg>
      </pc:sldChg>
      <pc:sldChg chg="modSp">
        <pc:chgData name="Alfred Asterjadhi" userId="39de57b9-85c0-4fd1-aaac-8ca2b6560ad0" providerId="ADAL" clId="{A4934C53-B620-4C67-B4D4-5E4653B3A816}" dt="2020-12-23T03:14:17.403" v="220" actId="20577"/>
        <pc:sldMkLst>
          <pc:docMk/>
          <pc:sldMk cId="2071536349" sldId="507"/>
        </pc:sldMkLst>
        <pc:spChg chg="mod">
          <ac:chgData name="Alfred Asterjadhi" userId="39de57b9-85c0-4fd1-aaac-8ca2b6560ad0" providerId="ADAL" clId="{A4934C53-B620-4C67-B4D4-5E4653B3A816}" dt="2020-12-23T03:07:33.573" v="139"/>
          <ac:spMkLst>
            <pc:docMk/>
            <pc:sldMk cId="2071536349" sldId="507"/>
            <ac:spMk id="4" creationId="{DD67400D-5900-4D56-9B2B-255E48529B20}"/>
          </ac:spMkLst>
        </pc:spChg>
        <pc:spChg chg="mod">
          <ac:chgData name="Alfred Asterjadhi" userId="39de57b9-85c0-4fd1-aaac-8ca2b6560ad0" providerId="ADAL" clId="{A4934C53-B620-4C67-B4D4-5E4653B3A816}" dt="2020-12-23T03:06:42.029" v="112" actId="20577"/>
          <ac:spMkLst>
            <pc:docMk/>
            <pc:sldMk cId="2071536349" sldId="507"/>
            <ac:spMk id="7" creationId="{14DC227E-9B6E-4DEE-A8F2-C026B7CF2CBE}"/>
          </ac:spMkLst>
        </pc:spChg>
        <pc:spChg chg="mod">
          <ac:chgData name="Alfred Asterjadhi" userId="39de57b9-85c0-4fd1-aaac-8ca2b6560ad0" providerId="ADAL" clId="{A4934C53-B620-4C67-B4D4-5E4653B3A816}" dt="2020-12-23T03:14:17.403" v="220" actId="20577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A4934C53-B620-4C67-B4D4-5E4653B3A816}" dt="2020-12-23T04:12:56.413" v="333" actId="404"/>
        <pc:sldMkLst>
          <pc:docMk/>
          <pc:sldMk cId="1792682794" sldId="508"/>
        </pc:sldMkLst>
        <pc:spChg chg="mod">
          <ac:chgData name="Alfred Asterjadhi" userId="39de57b9-85c0-4fd1-aaac-8ca2b6560ad0" providerId="ADAL" clId="{A4934C53-B620-4C67-B4D4-5E4653B3A816}" dt="2020-12-23T03:07:21.725" v="121" actId="20577"/>
          <ac:spMkLst>
            <pc:docMk/>
            <pc:sldMk cId="1792682794" sldId="508"/>
            <ac:spMk id="2" creationId="{872B1CCF-A3B8-464F-B2A9-73CCCFCFF1D9}"/>
          </ac:spMkLst>
        </pc:spChg>
        <pc:spChg chg="mod">
          <ac:chgData name="Alfred Asterjadhi" userId="39de57b9-85c0-4fd1-aaac-8ca2b6560ad0" providerId="ADAL" clId="{A4934C53-B620-4C67-B4D4-5E4653B3A816}" dt="2020-12-23T04:12:56.413" v="333" actId="404"/>
          <ac:spMkLst>
            <pc:docMk/>
            <pc:sldMk cId="1792682794" sldId="508"/>
            <ac:spMk id="3" creationId="{BE59A49E-A5A4-4F56-B099-147C6D55F1B5}"/>
          </ac:spMkLst>
        </pc:spChg>
        <pc:spChg chg="mod">
          <ac:chgData name="Alfred Asterjadhi" userId="39de57b9-85c0-4fd1-aaac-8ca2b6560ad0" providerId="ADAL" clId="{A4934C53-B620-4C67-B4D4-5E4653B3A816}" dt="2020-12-23T03:07:28.282" v="138" actId="20577"/>
          <ac:spMkLst>
            <pc:docMk/>
            <pc:sldMk cId="1792682794" sldId="508"/>
            <ac:spMk id="6" creationId="{348D43E9-E005-4F47-90F5-77DFD10F8321}"/>
          </ac:spMkLst>
        </pc:spChg>
      </pc:sldChg>
      <pc:sldChg chg="modSp add">
        <pc:chgData name="Alfred Asterjadhi" userId="39de57b9-85c0-4fd1-aaac-8ca2b6560ad0" providerId="ADAL" clId="{A4934C53-B620-4C67-B4D4-5E4653B3A816}" dt="2020-12-23T04:14:24.310" v="362" actId="207"/>
        <pc:sldMkLst>
          <pc:docMk/>
          <pc:sldMk cId="2541942211" sldId="509"/>
        </pc:sldMkLst>
        <pc:spChg chg="mod">
          <ac:chgData name="Alfred Asterjadhi" userId="39de57b9-85c0-4fd1-aaac-8ca2b6560ad0" providerId="ADAL" clId="{A4934C53-B620-4C67-B4D4-5E4653B3A816}" dt="2020-12-23T04:13:38.763" v="346" actId="20577"/>
          <ac:spMkLst>
            <pc:docMk/>
            <pc:sldMk cId="2541942211" sldId="509"/>
            <ac:spMk id="7" creationId="{14DC227E-9B6E-4DEE-A8F2-C026B7CF2CBE}"/>
          </ac:spMkLst>
        </pc:spChg>
        <pc:spChg chg="mod">
          <ac:chgData name="Alfred Asterjadhi" userId="39de57b9-85c0-4fd1-aaac-8ca2b6560ad0" providerId="ADAL" clId="{A4934C53-B620-4C67-B4D4-5E4653B3A816}" dt="2020-12-23T04:14:24.310" v="362" actId="207"/>
          <ac:spMkLst>
            <pc:docMk/>
            <pc:sldMk cId="2541942211" sldId="509"/>
            <ac:spMk id="8" creationId="{04C898FD-7E7E-4AEB-9030-454136F5FDEB}"/>
          </ac:spMkLst>
        </pc:spChg>
      </pc:sldChg>
      <pc:sldMasterChg chg="modSp modSldLayout">
        <pc:chgData name="Alfred Asterjadhi" userId="39de57b9-85c0-4fd1-aaac-8ca2b6560ad0" providerId="ADAL" clId="{A4934C53-B620-4C67-B4D4-5E4653B3A816}" dt="2020-12-23T03:01:39.837" v="22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4934C53-B620-4C67-B4D4-5E4653B3A816}" dt="2020-12-23T03:01:15.456" v="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A4934C53-B620-4C67-B4D4-5E4653B3A816}" dt="2020-12-23T03:01:20.986" v="16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A4934C53-B620-4C67-B4D4-5E4653B3A816}" dt="2020-12-23T03:01:25.751" v="17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A4934C53-B620-4C67-B4D4-5E4653B3A816}" dt="2020-12-23T03:01:25.751" v="1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28.163" v="18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A4934C53-B620-4C67-B4D4-5E4653B3A816}" dt="2020-12-23T03:01:28.163" v="18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1.222" v="19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A4934C53-B620-4C67-B4D4-5E4653B3A816}" dt="2020-12-23T03:01:31.222" v="19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3.956" v="20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A4934C53-B620-4C67-B4D4-5E4653B3A816}" dt="2020-12-23T03:01:33.956" v="20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9.837" v="2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A4934C53-B620-4C67-B4D4-5E4653B3A816}" dt="2020-12-23T03:01:39.837" v="2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7.999" v="21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A4934C53-B620-4C67-B4D4-5E4653B3A816}" dt="2020-12-23T03:01:37.999" v="21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40AD8680-96F0-4295-A420-1C22B1F0AAF2}"/>
    <pc:docChg chg="custSel delSld modSld modMainMaster">
      <pc:chgData name="Alfred Asterjadhi" userId="39de57b9-85c0-4fd1-aaac-8ca2b6560ad0" providerId="ADAL" clId="{40AD8680-96F0-4295-A420-1C22B1F0AAF2}" dt="2021-01-05T21:55:00.233" v="191" actId="6549"/>
      <pc:docMkLst>
        <pc:docMk/>
      </pc:docMkLst>
      <pc:sldChg chg="modSp">
        <pc:chgData name="Alfred Asterjadhi" userId="39de57b9-85c0-4fd1-aaac-8ca2b6560ad0" providerId="ADAL" clId="{40AD8680-96F0-4295-A420-1C22B1F0AAF2}" dt="2021-01-05T21:50:30.536" v="20" actId="20577"/>
        <pc:sldMkLst>
          <pc:docMk/>
          <pc:sldMk cId="0" sldId="256"/>
        </pc:sldMkLst>
        <pc:spChg chg="mod">
          <ac:chgData name="Alfred Asterjadhi" userId="39de57b9-85c0-4fd1-aaac-8ca2b6560ad0" providerId="ADAL" clId="{40AD8680-96F0-4295-A420-1C22B1F0AAF2}" dt="2021-01-05T21:50:30.536" v="20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40AD8680-96F0-4295-A420-1C22B1F0AAF2}" dt="2021-01-05T21:50:24.652" v="1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40AD8680-96F0-4295-A420-1C22B1F0AAF2}" dt="2021-01-05T21:50:39.976" v="21"/>
        <pc:sldMkLst>
          <pc:docMk/>
          <pc:sldMk cId="0" sldId="257"/>
        </pc:sldMkLst>
        <pc:spChg chg="mod">
          <ac:chgData name="Alfred Asterjadhi" userId="39de57b9-85c0-4fd1-aaac-8ca2b6560ad0" providerId="ADAL" clId="{40AD8680-96F0-4295-A420-1C22B1F0AAF2}" dt="2021-01-05T21:50:39.976" v="21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40AD8680-96F0-4295-A420-1C22B1F0AAF2}" dt="2021-01-05T21:50:41.935" v="22"/>
        <pc:sldMkLst>
          <pc:docMk/>
          <pc:sldMk cId="974883051" sldId="506"/>
        </pc:sldMkLst>
        <pc:spChg chg="mod">
          <ac:chgData name="Alfred Asterjadhi" userId="39de57b9-85c0-4fd1-aaac-8ca2b6560ad0" providerId="ADAL" clId="{40AD8680-96F0-4295-A420-1C22B1F0AAF2}" dt="2021-01-05T21:50:41.935" v="22"/>
          <ac:spMkLst>
            <pc:docMk/>
            <pc:sldMk cId="974883051" sldId="506"/>
            <ac:spMk id="6" creationId="{7488035E-BDAD-477C-AA55-E8989C4B7B8C}"/>
          </ac:spMkLst>
        </pc:spChg>
      </pc:sldChg>
      <pc:sldChg chg="modSp">
        <pc:chgData name="Alfred Asterjadhi" userId="39de57b9-85c0-4fd1-aaac-8ca2b6560ad0" providerId="ADAL" clId="{40AD8680-96F0-4295-A420-1C22B1F0AAF2}" dt="2021-01-05T21:55:00.233" v="191" actId="6549"/>
        <pc:sldMkLst>
          <pc:docMk/>
          <pc:sldMk cId="2071536349" sldId="507"/>
        </pc:sldMkLst>
        <pc:spChg chg="mod">
          <ac:chgData name="Alfred Asterjadhi" userId="39de57b9-85c0-4fd1-aaac-8ca2b6560ad0" providerId="ADAL" clId="{40AD8680-96F0-4295-A420-1C22B1F0AAF2}" dt="2021-01-05T21:50:43.798" v="23"/>
          <ac:spMkLst>
            <pc:docMk/>
            <pc:sldMk cId="2071536349" sldId="507"/>
            <ac:spMk id="4" creationId="{DD67400D-5900-4D56-9B2B-255E48529B20}"/>
          </ac:spMkLst>
        </pc:spChg>
        <pc:spChg chg="mod">
          <ac:chgData name="Alfred Asterjadhi" userId="39de57b9-85c0-4fd1-aaac-8ca2b6560ad0" providerId="ADAL" clId="{40AD8680-96F0-4295-A420-1C22B1F0AAF2}" dt="2021-01-05T21:55:00.233" v="191" actId="6549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40AD8680-96F0-4295-A420-1C22B1F0AAF2}" dt="2021-01-05T21:53:22.305" v="165" actId="20577"/>
        <pc:sldMkLst>
          <pc:docMk/>
          <pc:sldMk cId="1792682794" sldId="508"/>
        </pc:sldMkLst>
        <pc:spChg chg="mod">
          <ac:chgData name="Alfred Asterjadhi" userId="39de57b9-85c0-4fd1-aaac-8ca2b6560ad0" providerId="ADAL" clId="{40AD8680-96F0-4295-A420-1C22B1F0AAF2}" dt="2021-01-05T21:53:22.305" v="165" actId="20577"/>
          <ac:spMkLst>
            <pc:docMk/>
            <pc:sldMk cId="1792682794" sldId="508"/>
            <ac:spMk id="3" creationId="{BE59A49E-A5A4-4F56-B099-147C6D55F1B5}"/>
          </ac:spMkLst>
        </pc:spChg>
        <pc:spChg chg="mod">
          <ac:chgData name="Alfred Asterjadhi" userId="39de57b9-85c0-4fd1-aaac-8ca2b6560ad0" providerId="ADAL" clId="{40AD8680-96F0-4295-A420-1C22B1F0AAF2}" dt="2021-01-05T21:50:45.750" v="24"/>
          <ac:spMkLst>
            <pc:docMk/>
            <pc:sldMk cId="1792682794" sldId="508"/>
            <ac:spMk id="6" creationId="{348D43E9-E005-4F47-90F5-77DFD10F8321}"/>
          </ac:spMkLst>
        </pc:spChg>
      </pc:sldChg>
      <pc:sldChg chg="modSp">
        <pc:chgData name="Alfred Asterjadhi" userId="39de57b9-85c0-4fd1-aaac-8ca2b6560ad0" providerId="ADAL" clId="{40AD8680-96F0-4295-A420-1C22B1F0AAF2}" dt="2021-01-05T21:54:36.670" v="185" actId="255"/>
        <pc:sldMkLst>
          <pc:docMk/>
          <pc:sldMk cId="2541942211" sldId="509"/>
        </pc:sldMkLst>
        <pc:spChg chg="mod">
          <ac:chgData name="Alfred Asterjadhi" userId="39de57b9-85c0-4fd1-aaac-8ca2b6560ad0" providerId="ADAL" clId="{40AD8680-96F0-4295-A420-1C22B1F0AAF2}" dt="2021-01-05T21:50:48.049" v="25"/>
          <ac:spMkLst>
            <pc:docMk/>
            <pc:sldMk cId="2541942211" sldId="509"/>
            <ac:spMk id="4" creationId="{DD67400D-5900-4D56-9B2B-255E48529B20}"/>
          </ac:spMkLst>
        </pc:spChg>
        <pc:spChg chg="mod">
          <ac:chgData name="Alfred Asterjadhi" userId="39de57b9-85c0-4fd1-aaac-8ca2b6560ad0" providerId="ADAL" clId="{40AD8680-96F0-4295-A420-1C22B1F0AAF2}" dt="2021-01-05T21:54:00.668" v="171" actId="20577"/>
          <ac:spMkLst>
            <pc:docMk/>
            <pc:sldMk cId="2541942211" sldId="509"/>
            <ac:spMk id="7" creationId="{14DC227E-9B6E-4DEE-A8F2-C026B7CF2CBE}"/>
          </ac:spMkLst>
        </pc:spChg>
        <pc:spChg chg="mod">
          <ac:chgData name="Alfred Asterjadhi" userId="39de57b9-85c0-4fd1-aaac-8ca2b6560ad0" providerId="ADAL" clId="{40AD8680-96F0-4295-A420-1C22B1F0AAF2}" dt="2021-01-05T21:54:36.670" v="185" actId="255"/>
          <ac:spMkLst>
            <pc:docMk/>
            <pc:sldMk cId="2541942211" sldId="509"/>
            <ac:spMk id="8" creationId="{04C898FD-7E7E-4AEB-9030-454136F5FDEB}"/>
          </ac:spMkLst>
        </pc:spChg>
      </pc:sldChg>
      <pc:sldMasterChg chg="modSp">
        <pc:chgData name="Alfred Asterjadhi" userId="39de57b9-85c0-4fd1-aaac-8ca2b6560ad0" providerId="ADAL" clId="{40AD8680-96F0-4295-A420-1C22B1F0AAF2}" dt="2020-12-28T05:06:29.09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0AD8680-96F0-4295-A420-1C22B1F0AAF2}" dt="2020-12-28T05:06:29.09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1D0B933-5AB8-4865-B0A1-6FCBCE2A6C19}"/>
    <pc:docChg chg="undo custSel addSld delSld modSld modMainMaster">
      <pc:chgData name="Alfred Asterjadhi" userId="39de57b9-85c0-4fd1-aaac-8ca2b6560ad0" providerId="ADAL" clId="{41D0B933-5AB8-4865-B0A1-6FCBCE2A6C19}" dt="2021-03-18T19:13:12.584" v="143" actId="20577"/>
      <pc:docMkLst>
        <pc:docMk/>
      </pc:docMkLst>
      <pc:sldChg chg="modSp add">
        <pc:chgData name="Alfred Asterjadhi" userId="39de57b9-85c0-4fd1-aaac-8ca2b6560ad0" providerId="ADAL" clId="{41D0B933-5AB8-4865-B0A1-6FCBCE2A6C19}" dt="2021-03-18T18:33:09.260" v="7" actId="207"/>
        <pc:sldMkLst>
          <pc:docMk/>
          <pc:sldMk cId="1359388616" sldId="538"/>
        </pc:sldMkLst>
        <pc:spChg chg="mod">
          <ac:chgData name="Alfred Asterjadhi" userId="39de57b9-85c0-4fd1-aaac-8ca2b6560ad0" providerId="ADAL" clId="{41D0B933-5AB8-4865-B0A1-6FCBCE2A6C19}" dt="2021-03-18T18:33:09.260" v="7" actId="207"/>
          <ac:spMkLst>
            <pc:docMk/>
            <pc:sldMk cId="1359388616" sldId="538"/>
            <ac:spMk id="7" creationId="{3126AA10-DC1C-4E34-80DA-B427588F2BD9}"/>
          </ac:spMkLst>
        </pc:spChg>
      </pc:sldChg>
      <pc:sldChg chg="modSp add">
        <pc:chgData name="Alfred Asterjadhi" userId="39de57b9-85c0-4fd1-aaac-8ca2b6560ad0" providerId="ADAL" clId="{41D0B933-5AB8-4865-B0A1-6FCBCE2A6C19}" dt="2021-03-18T19:12:28.602" v="135" actId="255"/>
        <pc:sldMkLst>
          <pc:docMk/>
          <pc:sldMk cId="3118007408" sldId="539"/>
        </pc:sldMkLst>
        <pc:spChg chg="mod">
          <ac:chgData name="Alfred Asterjadhi" userId="39de57b9-85c0-4fd1-aaac-8ca2b6560ad0" providerId="ADAL" clId="{41D0B933-5AB8-4865-B0A1-6FCBCE2A6C19}" dt="2021-03-18T18:36:25.392" v="13" actId="20577"/>
          <ac:spMkLst>
            <pc:docMk/>
            <pc:sldMk cId="3118007408" sldId="539"/>
            <ac:spMk id="2" creationId="{12372A2F-8025-42D4-B5ED-6E7667DF00C8}"/>
          </ac:spMkLst>
        </pc:spChg>
        <pc:spChg chg="mod">
          <ac:chgData name="Alfred Asterjadhi" userId="39de57b9-85c0-4fd1-aaac-8ca2b6560ad0" providerId="ADAL" clId="{41D0B933-5AB8-4865-B0A1-6FCBCE2A6C19}" dt="2021-03-18T19:12:28.602" v="135" actId="255"/>
          <ac:spMkLst>
            <pc:docMk/>
            <pc:sldMk cId="3118007408" sldId="539"/>
            <ac:spMk id="10" creationId="{99A414B4-2CCE-47B7-A036-CF3630BA2538}"/>
          </ac:spMkLst>
        </pc:spChg>
      </pc:sldChg>
      <pc:sldChg chg="modSp add">
        <pc:chgData name="Alfred Asterjadhi" userId="39de57b9-85c0-4fd1-aaac-8ca2b6560ad0" providerId="ADAL" clId="{41D0B933-5AB8-4865-B0A1-6FCBCE2A6C19}" dt="2021-03-18T18:44:21.776" v="88" actId="20577"/>
        <pc:sldMkLst>
          <pc:docMk/>
          <pc:sldMk cId="2095291458" sldId="540"/>
        </pc:sldMkLst>
        <pc:spChg chg="mod">
          <ac:chgData name="Alfred Asterjadhi" userId="39de57b9-85c0-4fd1-aaac-8ca2b6560ad0" providerId="ADAL" clId="{41D0B933-5AB8-4865-B0A1-6FCBCE2A6C19}" dt="2021-03-18T18:43:14.674" v="69" actId="20577"/>
          <ac:spMkLst>
            <pc:docMk/>
            <pc:sldMk cId="2095291458" sldId="540"/>
            <ac:spMk id="2" creationId="{12372A2F-8025-42D4-B5ED-6E7667DF00C8}"/>
          </ac:spMkLst>
        </pc:spChg>
        <pc:spChg chg="mod">
          <ac:chgData name="Alfred Asterjadhi" userId="39de57b9-85c0-4fd1-aaac-8ca2b6560ad0" providerId="ADAL" clId="{41D0B933-5AB8-4865-B0A1-6FCBCE2A6C19}" dt="2021-03-18T18:44:21.776" v="88" actId="20577"/>
          <ac:spMkLst>
            <pc:docMk/>
            <pc:sldMk cId="2095291458" sldId="540"/>
            <ac:spMk id="10" creationId="{99A414B4-2CCE-47B7-A036-CF3630BA2538}"/>
          </ac:spMkLst>
        </pc:spChg>
      </pc:sldChg>
      <pc:sldChg chg="modSp add">
        <pc:chgData name="Alfred Asterjadhi" userId="39de57b9-85c0-4fd1-aaac-8ca2b6560ad0" providerId="ADAL" clId="{41D0B933-5AB8-4865-B0A1-6FCBCE2A6C19}" dt="2021-03-18T18:46:01.473" v="121" actId="20577"/>
        <pc:sldMkLst>
          <pc:docMk/>
          <pc:sldMk cId="3753559378" sldId="541"/>
        </pc:sldMkLst>
        <pc:spChg chg="mod">
          <ac:chgData name="Alfred Asterjadhi" userId="39de57b9-85c0-4fd1-aaac-8ca2b6560ad0" providerId="ADAL" clId="{41D0B933-5AB8-4865-B0A1-6FCBCE2A6C19}" dt="2021-03-18T18:44:33.839" v="92" actId="6549"/>
          <ac:spMkLst>
            <pc:docMk/>
            <pc:sldMk cId="3753559378" sldId="541"/>
            <ac:spMk id="2" creationId="{12372A2F-8025-42D4-B5ED-6E7667DF00C8}"/>
          </ac:spMkLst>
        </pc:spChg>
        <pc:spChg chg="mod">
          <ac:chgData name="Alfred Asterjadhi" userId="39de57b9-85c0-4fd1-aaac-8ca2b6560ad0" providerId="ADAL" clId="{41D0B933-5AB8-4865-B0A1-6FCBCE2A6C19}" dt="2021-03-18T18:46:01.473" v="121" actId="20577"/>
          <ac:spMkLst>
            <pc:docMk/>
            <pc:sldMk cId="3753559378" sldId="541"/>
            <ac:spMk id="10" creationId="{99A414B4-2CCE-47B7-A036-CF3630BA2538}"/>
          </ac:spMkLst>
        </pc:spChg>
      </pc:sldChg>
      <pc:sldChg chg="modSp add">
        <pc:chgData name="Alfred Asterjadhi" userId="39de57b9-85c0-4fd1-aaac-8ca2b6560ad0" providerId="ADAL" clId="{41D0B933-5AB8-4865-B0A1-6FCBCE2A6C19}" dt="2021-03-18T19:13:12.584" v="143" actId="20577"/>
        <pc:sldMkLst>
          <pc:docMk/>
          <pc:sldMk cId="1050187919" sldId="542"/>
        </pc:sldMkLst>
        <pc:spChg chg="mod">
          <ac:chgData name="Alfred Asterjadhi" userId="39de57b9-85c0-4fd1-aaac-8ca2b6560ad0" providerId="ADAL" clId="{41D0B933-5AB8-4865-B0A1-6FCBCE2A6C19}" dt="2021-03-18T19:13:12.584" v="143" actId="20577"/>
          <ac:spMkLst>
            <pc:docMk/>
            <pc:sldMk cId="1050187919" sldId="542"/>
            <ac:spMk id="2" creationId="{12372A2F-8025-42D4-B5ED-6E7667DF00C8}"/>
          </ac:spMkLst>
        </pc:spChg>
      </pc:sldChg>
      <pc:sldChg chg="add del">
        <pc:chgData name="Alfred Asterjadhi" userId="39de57b9-85c0-4fd1-aaac-8ca2b6560ad0" providerId="ADAL" clId="{41D0B933-5AB8-4865-B0A1-6FCBCE2A6C19}" dt="2021-03-18T19:12:54.252" v="136" actId="2696"/>
        <pc:sldMkLst>
          <pc:docMk/>
          <pc:sldMk cId="1353092739" sldId="542"/>
        </pc:sldMkLst>
      </pc:sldChg>
      <pc:sldChg chg="modSp add del">
        <pc:chgData name="Alfred Asterjadhi" userId="39de57b9-85c0-4fd1-aaac-8ca2b6560ad0" providerId="ADAL" clId="{41D0B933-5AB8-4865-B0A1-6FCBCE2A6C19}" dt="2021-03-18T19:08:44.869" v="131" actId="2696"/>
        <pc:sldMkLst>
          <pc:docMk/>
          <pc:sldMk cId="578164874" sldId="543"/>
        </pc:sldMkLst>
        <pc:spChg chg="mod">
          <ac:chgData name="Alfred Asterjadhi" userId="39de57b9-85c0-4fd1-aaac-8ca2b6560ad0" providerId="ADAL" clId="{41D0B933-5AB8-4865-B0A1-6FCBCE2A6C19}" dt="2021-03-18T19:06:06.831" v="123"/>
          <ac:spMkLst>
            <pc:docMk/>
            <pc:sldMk cId="578164874" sldId="543"/>
            <ac:spMk id="10" creationId="{99A414B4-2CCE-47B7-A036-CF3630BA2538}"/>
          </ac:spMkLst>
        </pc:spChg>
      </pc:sldChg>
      <pc:sldMasterChg chg="modSp">
        <pc:chgData name="Alfred Asterjadhi" userId="39de57b9-85c0-4fd1-aaac-8ca2b6560ad0" providerId="ADAL" clId="{41D0B933-5AB8-4865-B0A1-6FCBCE2A6C19}" dt="2021-03-18T18:32:48.770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1D0B933-5AB8-4865-B0A1-6FCBCE2A6C19}" dt="2021-03-18T18:32:48.770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99A484E-FC2F-4FF4-920A-BDADA4654A7E}"/>
    <pc:docChg chg="addSld delSld modSld">
      <pc:chgData name="Alfred Asterjadhi" userId="39de57b9-85c0-4fd1-aaac-8ca2b6560ad0" providerId="ADAL" clId="{199A484E-FC2F-4FF4-920A-BDADA4654A7E}" dt="2020-12-23T02:32:02.472" v="1" actId="2696"/>
      <pc:docMkLst>
        <pc:docMk/>
      </pc:docMkLst>
    </pc:docChg>
  </pc:docChgLst>
  <pc:docChgLst>
    <pc:chgData name="Alfred Asterjadhi" userId="39de57b9-85c0-4fd1-aaac-8ca2b6560ad0" providerId="ADAL" clId="{37BA7A8D-7D6D-403D-95D8-42FF812EDAE2}"/>
    <pc:docChg chg="undo custSel addSld modSld">
      <pc:chgData name="Alfred Asterjadhi" userId="39de57b9-85c0-4fd1-aaac-8ca2b6560ad0" providerId="ADAL" clId="{37BA7A8D-7D6D-403D-95D8-42FF812EDAE2}" dt="2021-03-31T16:59:47.485" v="661" actId="20577"/>
      <pc:docMkLst>
        <pc:docMk/>
      </pc:docMkLst>
      <pc:sldChg chg="modSp mod">
        <pc:chgData name="Alfred Asterjadhi" userId="39de57b9-85c0-4fd1-aaac-8ca2b6560ad0" providerId="ADAL" clId="{37BA7A8D-7D6D-403D-95D8-42FF812EDAE2}" dt="2021-03-31T16:59:47.485" v="661" actId="20577"/>
        <pc:sldMkLst>
          <pc:docMk/>
          <pc:sldMk cId="0" sldId="256"/>
        </pc:sldMkLst>
        <pc:spChg chg="mod">
          <ac:chgData name="Alfred Asterjadhi" userId="39de57b9-85c0-4fd1-aaac-8ca2b6560ad0" providerId="ADAL" clId="{37BA7A8D-7D6D-403D-95D8-42FF812EDAE2}" dt="2021-03-31T16:59:47.485" v="66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37BA7A8D-7D6D-403D-95D8-42FF812EDAE2}" dt="2021-03-31T16:37:55.636" v="653" actId="207"/>
        <pc:sldMkLst>
          <pc:docMk/>
          <pc:sldMk cId="1359388616" sldId="538"/>
        </pc:sldMkLst>
        <pc:spChg chg="mod">
          <ac:chgData name="Alfred Asterjadhi" userId="39de57b9-85c0-4fd1-aaac-8ca2b6560ad0" providerId="ADAL" clId="{37BA7A8D-7D6D-403D-95D8-42FF812EDAE2}" dt="2021-03-31T16:37:55.636" v="653" actId="207"/>
          <ac:spMkLst>
            <pc:docMk/>
            <pc:sldMk cId="1359388616" sldId="538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37BA7A8D-7D6D-403D-95D8-42FF812EDAE2}" dt="2021-03-30T16:52:43.927" v="507" actId="6549"/>
        <pc:sldMkLst>
          <pc:docMk/>
          <pc:sldMk cId="3118007408" sldId="539"/>
        </pc:sldMkLst>
        <pc:spChg chg="mod">
          <ac:chgData name="Alfred Asterjadhi" userId="39de57b9-85c0-4fd1-aaac-8ca2b6560ad0" providerId="ADAL" clId="{37BA7A8D-7D6D-403D-95D8-42FF812EDAE2}" dt="2021-03-30T16:52:43.927" v="507" actId="6549"/>
          <ac:spMkLst>
            <pc:docMk/>
            <pc:sldMk cId="3118007408" sldId="53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37BA7A8D-7D6D-403D-95D8-42FF812EDAE2}" dt="2021-03-30T16:56:31.889" v="538" actId="20577"/>
        <pc:sldMkLst>
          <pc:docMk/>
          <pc:sldMk cId="2095291458" sldId="540"/>
        </pc:sldMkLst>
        <pc:spChg chg="mod">
          <ac:chgData name="Alfred Asterjadhi" userId="39de57b9-85c0-4fd1-aaac-8ca2b6560ad0" providerId="ADAL" clId="{37BA7A8D-7D6D-403D-95D8-42FF812EDAE2}" dt="2021-03-30T16:56:31.889" v="538" actId="20577"/>
          <ac:spMkLst>
            <pc:docMk/>
            <pc:sldMk cId="2095291458" sldId="540"/>
            <ac:spMk id="2" creationId="{12372A2F-8025-42D4-B5ED-6E7667DF00C8}"/>
          </ac:spMkLst>
        </pc:spChg>
        <pc:spChg chg="mod">
          <ac:chgData name="Alfred Asterjadhi" userId="39de57b9-85c0-4fd1-aaac-8ca2b6560ad0" providerId="ADAL" clId="{37BA7A8D-7D6D-403D-95D8-42FF812EDAE2}" dt="2021-03-30T14:45:43.789" v="278" actId="20577"/>
          <ac:spMkLst>
            <pc:docMk/>
            <pc:sldMk cId="2095291458" sldId="54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37BA7A8D-7D6D-403D-95D8-42FF812EDAE2}" dt="2021-03-31T16:27:17.320" v="559" actId="207"/>
        <pc:sldMkLst>
          <pc:docMk/>
          <pc:sldMk cId="3753559378" sldId="541"/>
        </pc:sldMkLst>
        <pc:spChg chg="mod">
          <ac:chgData name="Alfred Asterjadhi" userId="39de57b9-85c0-4fd1-aaac-8ca2b6560ad0" providerId="ADAL" clId="{37BA7A8D-7D6D-403D-95D8-42FF812EDAE2}" dt="2021-03-30T16:56:42.035" v="543" actId="20577"/>
          <ac:spMkLst>
            <pc:docMk/>
            <pc:sldMk cId="3753559378" sldId="541"/>
            <ac:spMk id="2" creationId="{12372A2F-8025-42D4-B5ED-6E7667DF00C8}"/>
          </ac:spMkLst>
        </pc:spChg>
        <pc:spChg chg="mod">
          <ac:chgData name="Alfred Asterjadhi" userId="39de57b9-85c0-4fd1-aaac-8ca2b6560ad0" providerId="ADAL" clId="{37BA7A8D-7D6D-403D-95D8-42FF812EDAE2}" dt="2021-03-31T16:27:17.320" v="559" actId="207"/>
          <ac:spMkLst>
            <pc:docMk/>
            <pc:sldMk cId="3753559378" sldId="54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37BA7A8D-7D6D-403D-95D8-42FF812EDAE2}" dt="2021-03-31T16:30:28.583" v="638" actId="114"/>
        <pc:sldMkLst>
          <pc:docMk/>
          <pc:sldMk cId="1050187919" sldId="542"/>
        </pc:sldMkLst>
        <pc:spChg chg="mod">
          <ac:chgData name="Alfred Asterjadhi" userId="39de57b9-85c0-4fd1-aaac-8ca2b6560ad0" providerId="ADAL" clId="{37BA7A8D-7D6D-403D-95D8-42FF812EDAE2}" dt="2021-03-30T16:56:36.328" v="540" actId="20577"/>
          <ac:spMkLst>
            <pc:docMk/>
            <pc:sldMk cId="1050187919" sldId="542"/>
            <ac:spMk id="2" creationId="{12372A2F-8025-42D4-B5ED-6E7667DF00C8}"/>
          </ac:spMkLst>
        </pc:spChg>
        <pc:spChg chg="mod">
          <ac:chgData name="Alfred Asterjadhi" userId="39de57b9-85c0-4fd1-aaac-8ca2b6560ad0" providerId="ADAL" clId="{37BA7A8D-7D6D-403D-95D8-42FF812EDAE2}" dt="2021-03-31T16:30:28.583" v="638" actId="114"/>
          <ac:spMkLst>
            <pc:docMk/>
            <pc:sldMk cId="1050187919" sldId="54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37BA7A8D-7D6D-403D-95D8-42FF812EDAE2}" dt="2021-03-31T16:27:40.267" v="566" actId="207"/>
        <pc:sldMkLst>
          <pc:docMk/>
          <pc:sldMk cId="4195175750" sldId="543"/>
        </pc:sldMkLst>
        <pc:spChg chg="mod">
          <ac:chgData name="Alfred Asterjadhi" userId="39de57b9-85c0-4fd1-aaac-8ca2b6560ad0" providerId="ADAL" clId="{37BA7A8D-7D6D-403D-95D8-42FF812EDAE2}" dt="2021-03-23T20:36:22.052" v="88" actId="20577"/>
          <ac:spMkLst>
            <pc:docMk/>
            <pc:sldMk cId="4195175750" sldId="543"/>
            <ac:spMk id="2" creationId="{12372A2F-8025-42D4-B5ED-6E7667DF00C8}"/>
          </ac:spMkLst>
        </pc:spChg>
        <pc:spChg chg="mod">
          <ac:chgData name="Alfred Asterjadhi" userId="39de57b9-85c0-4fd1-aaac-8ca2b6560ad0" providerId="ADAL" clId="{37BA7A8D-7D6D-403D-95D8-42FF812EDAE2}" dt="2021-03-31T16:27:40.267" v="566" actId="207"/>
          <ac:spMkLst>
            <pc:docMk/>
            <pc:sldMk cId="4195175750" sldId="543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37BA7A8D-7D6D-403D-95D8-42FF812EDAE2}" dt="2021-03-30T16:56:05.507" v="529" actId="403"/>
        <pc:sldMkLst>
          <pc:docMk/>
          <pc:sldMk cId="3430149728" sldId="544"/>
        </pc:sldMkLst>
        <pc:spChg chg="mod">
          <ac:chgData name="Alfred Asterjadhi" userId="39de57b9-85c0-4fd1-aaac-8ca2b6560ad0" providerId="ADAL" clId="{37BA7A8D-7D6D-403D-95D8-42FF812EDAE2}" dt="2021-03-30T16:54:42.561" v="516" actId="20577"/>
          <ac:spMkLst>
            <pc:docMk/>
            <pc:sldMk cId="3430149728" sldId="544"/>
            <ac:spMk id="2" creationId="{12372A2F-8025-42D4-B5ED-6E7667DF00C8}"/>
          </ac:spMkLst>
        </pc:spChg>
        <pc:spChg chg="mod">
          <ac:chgData name="Alfred Asterjadhi" userId="39de57b9-85c0-4fd1-aaac-8ca2b6560ad0" providerId="ADAL" clId="{37BA7A8D-7D6D-403D-95D8-42FF812EDAE2}" dt="2021-03-30T16:56:05.507" v="529" actId="403"/>
          <ac:spMkLst>
            <pc:docMk/>
            <pc:sldMk cId="3430149728" sldId="544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37BA7A8D-7D6D-403D-95D8-42FF812EDAE2}" dt="2021-03-30T16:43:14.528" v="333"/>
          <ac:graphicFrameMkLst>
            <pc:docMk/>
            <pc:sldMk cId="3430149728" sldId="544"/>
            <ac:graphicFrameMk id="3" creationId="{1CDC1686-DCE4-466B-84E2-D5FA830A0933}"/>
          </ac:graphicFrameMkLst>
        </pc:graphicFrameChg>
      </pc:sldChg>
      <pc:sldChg chg="modSp add mod">
        <pc:chgData name="Alfred Asterjadhi" userId="39de57b9-85c0-4fd1-aaac-8ca2b6560ad0" providerId="ADAL" clId="{37BA7A8D-7D6D-403D-95D8-42FF812EDAE2}" dt="2021-03-31T16:38:24.844" v="656" actId="114"/>
        <pc:sldMkLst>
          <pc:docMk/>
          <pc:sldMk cId="1061720802" sldId="545"/>
        </pc:sldMkLst>
        <pc:spChg chg="mod">
          <ac:chgData name="Alfred Asterjadhi" userId="39de57b9-85c0-4fd1-aaac-8ca2b6560ad0" providerId="ADAL" clId="{37BA7A8D-7D6D-403D-95D8-42FF812EDAE2}" dt="2021-03-30T16:54:54.478" v="518" actId="20577"/>
          <ac:spMkLst>
            <pc:docMk/>
            <pc:sldMk cId="1061720802" sldId="545"/>
            <ac:spMk id="2" creationId="{12372A2F-8025-42D4-B5ED-6E7667DF00C8}"/>
          </ac:spMkLst>
        </pc:spChg>
        <pc:spChg chg="mod">
          <ac:chgData name="Alfred Asterjadhi" userId="39de57b9-85c0-4fd1-aaac-8ca2b6560ad0" providerId="ADAL" clId="{37BA7A8D-7D6D-403D-95D8-42FF812EDAE2}" dt="2021-03-31T16:38:24.844" v="656" actId="114"/>
          <ac:spMkLst>
            <pc:docMk/>
            <pc:sldMk cId="1061720802" sldId="545"/>
            <ac:spMk id="10" creationId="{99A414B4-2CCE-47B7-A036-CF3630BA2538}"/>
          </ac:spMkLst>
        </pc:spChg>
      </pc:sldChg>
    </pc:docChg>
  </pc:docChgLst>
  <pc:docChgLst>
    <pc:chgData name="Alfred Asterjadhi" userId="39de57b9-85c0-4fd1-aaac-8ca2b6560ad0" providerId="ADAL" clId="{C575E866-A7CF-441B-A3AA-04792067D2F9}"/>
    <pc:docChg chg="undo custSel addSld delSld modSld modMainMaster">
      <pc:chgData name="Alfred Asterjadhi" userId="39de57b9-85c0-4fd1-aaac-8ca2b6560ad0" providerId="ADAL" clId="{C575E866-A7CF-441B-A3AA-04792067D2F9}" dt="2021-03-15T14:14:08.079" v="905"/>
      <pc:docMkLst>
        <pc:docMk/>
      </pc:docMkLst>
      <pc:sldChg chg="modSp mod">
        <pc:chgData name="Alfred Asterjadhi" userId="39de57b9-85c0-4fd1-aaac-8ca2b6560ad0" providerId="ADAL" clId="{C575E866-A7CF-441B-A3AA-04792067D2F9}" dt="2021-03-11T23:07:42.374" v="531" actId="20577"/>
        <pc:sldMkLst>
          <pc:docMk/>
          <pc:sldMk cId="425019533" sldId="520"/>
        </pc:sldMkLst>
        <pc:spChg chg="mod">
          <ac:chgData name="Alfred Asterjadhi" userId="39de57b9-85c0-4fd1-aaac-8ca2b6560ad0" providerId="ADAL" clId="{C575E866-A7CF-441B-A3AA-04792067D2F9}" dt="2021-03-11T23:07:42.374" v="531" actId="20577"/>
          <ac:spMkLst>
            <pc:docMk/>
            <pc:sldMk cId="425019533" sldId="52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75E866-A7CF-441B-A3AA-04792067D2F9}" dt="2021-03-11T23:07:39.481" v="521" actId="20577"/>
        <pc:sldMkLst>
          <pc:docMk/>
          <pc:sldMk cId="217624531" sldId="521"/>
        </pc:sldMkLst>
        <pc:spChg chg="mod">
          <ac:chgData name="Alfred Asterjadhi" userId="39de57b9-85c0-4fd1-aaac-8ca2b6560ad0" providerId="ADAL" clId="{C575E866-A7CF-441B-A3AA-04792067D2F9}" dt="2021-03-11T23:07:39.481" v="521" actId="20577"/>
          <ac:spMkLst>
            <pc:docMk/>
            <pc:sldMk cId="217624531" sldId="521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C575E866-A7CF-441B-A3AA-04792067D2F9}" dt="2021-03-11T22:12:45.831" v="24" actId="2696"/>
        <pc:sldMkLst>
          <pc:docMk/>
          <pc:sldMk cId="1756435729" sldId="523"/>
        </pc:sldMkLst>
      </pc:sldChg>
      <pc:sldChg chg="modSp mod">
        <pc:chgData name="Alfred Asterjadhi" userId="39de57b9-85c0-4fd1-aaac-8ca2b6560ad0" providerId="ADAL" clId="{C575E866-A7CF-441B-A3AA-04792067D2F9}" dt="2021-03-11T23:07:35.797" v="511" actId="20577"/>
        <pc:sldMkLst>
          <pc:docMk/>
          <pc:sldMk cId="162212716" sldId="524"/>
        </pc:sldMkLst>
        <pc:spChg chg="mod">
          <ac:chgData name="Alfred Asterjadhi" userId="39de57b9-85c0-4fd1-aaac-8ca2b6560ad0" providerId="ADAL" clId="{C575E866-A7CF-441B-A3AA-04792067D2F9}" dt="2021-03-11T23:07:35.797" v="511" actId="20577"/>
          <ac:spMkLst>
            <pc:docMk/>
            <pc:sldMk cId="162212716" sldId="52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75E866-A7CF-441B-A3AA-04792067D2F9}" dt="2021-03-15T14:11:18.693" v="806"/>
        <pc:sldMkLst>
          <pc:docMk/>
          <pc:sldMk cId="3510548486" sldId="525"/>
        </pc:sldMkLst>
        <pc:spChg chg="mod">
          <ac:chgData name="Alfred Asterjadhi" userId="39de57b9-85c0-4fd1-aaac-8ca2b6560ad0" providerId="ADAL" clId="{C575E866-A7CF-441B-A3AA-04792067D2F9}" dt="2021-03-15T14:08:47.906" v="740" actId="20577"/>
          <ac:spMkLst>
            <pc:docMk/>
            <pc:sldMk cId="3510548486" sldId="525"/>
            <ac:spMk id="2" creationId="{12372A2F-8025-42D4-B5ED-6E7667DF00C8}"/>
          </ac:spMkLst>
        </pc:spChg>
        <pc:spChg chg="mod">
          <ac:chgData name="Alfred Asterjadhi" userId="39de57b9-85c0-4fd1-aaac-8ca2b6560ad0" providerId="ADAL" clId="{C575E866-A7CF-441B-A3AA-04792067D2F9}" dt="2021-03-15T14:11:18.693" v="806"/>
          <ac:spMkLst>
            <pc:docMk/>
            <pc:sldMk cId="3510548486" sldId="52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75E866-A7CF-441B-A3AA-04792067D2F9}" dt="2021-03-15T14:08:38.387" v="737"/>
        <pc:sldMkLst>
          <pc:docMk/>
          <pc:sldMk cId="3079871411" sldId="532"/>
        </pc:sldMkLst>
        <pc:spChg chg="mod">
          <ac:chgData name="Alfred Asterjadhi" userId="39de57b9-85c0-4fd1-aaac-8ca2b6560ad0" providerId="ADAL" clId="{C575E866-A7CF-441B-A3AA-04792067D2F9}" dt="2021-03-15T14:05:41.396" v="660" actId="207"/>
          <ac:spMkLst>
            <pc:docMk/>
            <pc:sldMk cId="3079871411" sldId="532"/>
            <ac:spMk id="2" creationId="{C4BF2F2B-0F63-402D-B62D-F6CB00532DEF}"/>
          </ac:spMkLst>
        </pc:spChg>
        <pc:spChg chg="mod">
          <ac:chgData name="Alfred Asterjadhi" userId="39de57b9-85c0-4fd1-aaac-8ca2b6560ad0" providerId="ADAL" clId="{C575E866-A7CF-441B-A3AA-04792067D2F9}" dt="2021-03-15T14:08:38.387" v="737"/>
          <ac:spMkLst>
            <pc:docMk/>
            <pc:sldMk cId="3079871411" sldId="532"/>
            <ac:spMk id="3" creationId="{CF5FA622-B599-44DB-AD7E-AFE0D7AE1F31}"/>
          </ac:spMkLst>
        </pc:spChg>
      </pc:sldChg>
      <pc:sldChg chg="modSp mod">
        <pc:chgData name="Alfred Asterjadhi" userId="39de57b9-85c0-4fd1-aaac-8ca2b6560ad0" providerId="ADAL" clId="{C575E866-A7CF-441B-A3AA-04792067D2F9}" dt="2021-03-11T22:10:15.588" v="0" actId="20577"/>
        <pc:sldMkLst>
          <pc:docMk/>
          <pc:sldMk cId="936493137" sldId="533"/>
        </pc:sldMkLst>
        <pc:spChg chg="mod">
          <ac:chgData name="Alfred Asterjadhi" userId="39de57b9-85c0-4fd1-aaac-8ca2b6560ad0" providerId="ADAL" clId="{C575E866-A7CF-441B-A3AA-04792067D2F9}" dt="2021-03-11T22:10:15.588" v="0" actId="20577"/>
          <ac:spMkLst>
            <pc:docMk/>
            <pc:sldMk cId="936493137" sldId="53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C575E866-A7CF-441B-A3AA-04792067D2F9}" dt="2021-03-15T14:02:13.712" v="593"/>
        <pc:sldMkLst>
          <pc:docMk/>
          <pc:sldMk cId="2110601455" sldId="534"/>
        </pc:sldMkLst>
        <pc:spChg chg="mod">
          <ac:chgData name="Alfred Asterjadhi" userId="39de57b9-85c0-4fd1-aaac-8ca2b6560ad0" providerId="ADAL" clId="{C575E866-A7CF-441B-A3AA-04792067D2F9}" dt="2021-03-11T22:27:47.648" v="280" actId="207"/>
          <ac:spMkLst>
            <pc:docMk/>
            <pc:sldMk cId="2110601455" sldId="534"/>
            <ac:spMk id="2" creationId="{C4BF2F2B-0F63-402D-B62D-F6CB00532DEF}"/>
          </ac:spMkLst>
        </pc:spChg>
        <pc:spChg chg="mod">
          <ac:chgData name="Alfred Asterjadhi" userId="39de57b9-85c0-4fd1-aaac-8ca2b6560ad0" providerId="ADAL" clId="{C575E866-A7CF-441B-A3AA-04792067D2F9}" dt="2021-03-15T14:02:13.712" v="593"/>
          <ac:spMkLst>
            <pc:docMk/>
            <pc:sldMk cId="2110601455" sldId="534"/>
            <ac:spMk id="3" creationId="{CF5FA622-B599-44DB-AD7E-AFE0D7AE1F31}"/>
          </ac:spMkLst>
        </pc:spChg>
      </pc:sldChg>
      <pc:sldChg chg="modSp add mod">
        <pc:chgData name="Alfred Asterjadhi" userId="39de57b9-85c0-4fd1-aaac-8ca2b6560ad0" providerId="ADAL" clId="{C575E866-A7CF-441B-A3AA-04792067D2F9}" dt="2021-03-15T14:05:29.979" v="659"/>
        <pc:sldMkLst>
          <pc:docMk/>
          <pc:sldMk cId="2682263327" sldId="535"/>
        </pc:sldMkLst>
        <pc:spChg chg="mod">
          <ac:chgData name="Alfred Asterjadhi" userId="39de57b9-85c0-4fd1-aaac-8ca2b6560ad0" providerId="ADAL" clId="{C575E866-A7CF-441B-A3AA-04792067D2F9}" dt="2021-03-11T22:19:38.448" v="182" actId="207"/>
          <ac:spMkLst>
            <pc:docMk/>
            <pc:sldMk cId="2682263327" sldId="535"/>
            <ac:spMk id="2" creationId="{C4BF2F2B-0F63-402D-B62D-F6CB00532DEF}"/>
          </ac:spMkLst>
        </pc:spChg>
        <pc:spChg chg="mod">
          <ac:chgData name="Alfred Asterjadhi" userId="39de57b9-85c0-4fd1-aaac-8ca2b6560ad0" providerId="ADAL" clId="{C575E866-A7CF-441B-A3AA-04792067D2F9}" dt="2021-03-15T14:05:29.979" v="659"/>
          <ac:spMkLst>
            <pc:docMk/>
            <pc:sldMk cId="2682263327" sldId="535"/>
            <ac:spMk id="3" creationId="{CF5FA622-B599-44DB-AD7E-AFE0D7AE1F31}"/>
          </ac:spMkLst>
        </pc:spChg>
      </pc:sldChg>
      <pc:sldChg chg="modSp add mod">
        <pc:chgData name="Alfred Asterjadhi" userId="39de57b9-85c0-4fd1-aaac-8ca2b6560ad0" providerId="ADAL" clId="{C575E866-A7CF-441B-A3AA-04792067D2F9}" dt="2021-03-15T14:03:49.132" v="618"/>
        <pc:sldMkLst>
          <pc:docMk/>
          <pc:sldMk cId="2821324057" sldId="536"/>
        </pc:sldMkLst>
        <pc:spChg chg="mod">
          <ac:chgData name="Alfred Asterjadhi" userId="39de57b9-85c0-4fd1-aaac-8ca2b6560ad0" providerId="ADAL" clId="{C575E866-A7CF-441B-A3AA-04792067D2F9}" dt="2021-03-11T22:21:58.019" v="216" actId="207"/>
          <ac:spMkLst>
            <pc:docMk/>
            <pc:sldMk cId="2821324057" sldId="536"/>
            <ac:spMk id="2" creationId="{12372A2F-8025-42D4-B5ED-6E7667DF00C8}"/>
          </ac:spMkLst>
        </pc:spChg>
        <pc:spChg chg="mod">
          <ac:chgData name="Alfred Asterjadhi" userId="39de57b9-85c0-4fd1-aaac-8ca2b6560ad0" providerId="ADAL" clId="{C575E866-A7CF-441B-A3AA-04792067D2F9}" dt="2021-03-15T14:03:49.132" v="618"/>
          <ac:spMkLst>
            <pc:docMk/>
            <pc:sldMk cId="2821324057" sldId="536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C575E866-A7CF-441B-A3AA-04792067D2F9}" dt="2021-03-15T14:14:08.079" v="905"/>
        <pc:sldMkLst>
          <pc:docMk/>
          <pc:sldMk cId="4269451793" sldId="537"/>
        </pc:sldMkLst>
        <pc:spChg chg="mod">
          <ac:chgData name="Alfred Asterjadhi" userId="39de57b9-85c0-4fd1-aaac-8ca2b6560ad0" providerId="ADAL" clId="{C575E866-A7CF-441B-A3AA-04792067D2F9}" dt="2021-03-11T22:50:20.752" v="479" actId="20577"/>
          <ac:spMkLst>
            <pc:docMk/>
            <pc:sldMk cId="4269451793" sldId="537"/>
            <ac:spMk id="2" creationId="{52EB8B1C-1E5A-4358-9016-FD797DD3B634}"/>
          </ac:spMkLst>
        </pc:spChg>
        <pc:spChg chg="mod">
          <ac:chgData name="Alfred Asterjadhi" userId="39de57b9-85c0-4fd1-aaac-8ca2b6560ad0" providerId="ADAL" clId="{C575E866-A7CF-441B-A3AA-04792067D2F9}" dt="2021-03-15T14:14:08.079" v="905"/>
          <ac:spMkLst>
            <pc:docMk/>
            <pc:sldMk cId="4269451793" sldId="537"/>
            <ac:spMk id="3" creationId="{2ADE91BD-538C-4E05-9E09-C37134AC9535}"/>
          </ac:spMkLst>
        </pc:spChg>
      </pc:sldChg>
      <pc:sldMasterChg chg="modSp mod">
        <pc:chgData name="Alfred Asterjadhi" userId="39de57b9-85c0-4fd1-aaac-8ca2b6560ad0" providerId="ADAL" clId="{C575E866-A7CF-441B-A3AA-04792067D2F9}" dt="2021-03-12T17:27:43.539" v="55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575E866-A7CF-441B-A3AA-04792067D2F9}" dt="2021-03-12T17:27:43.539" v="55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2C090EF-A1AC-4CED-ADCD-B90ADBA0A7F9}"/>
    <pc:docChg chg="modSld">
      <pc:chgData name="Alfred Asterjadhi" userId="39de57b9-85c0-4fd1-aaac-8ca2b6560ad0" providerId="ADAL" clId="{02C090EF-A1AC-4CED-ADCD-B90ADBA0A7F9}" dt="2021-02-21T19:31:30.222" v="7" actId="20577"/>
      <pc:docMkLst>
        <pc:docMk/>
      </pc:docMkLst>
      <pc:sldChg chg="modSp mod">
        <pc:chgData name="Alfred Asterjadhi" userId="39de57b9-85c0-4fd1-aaac-8ca2b6560ad0" providerId="ADAL" clId="{02C090EF-A1AC-4CED-ADCD-B90ADBA0A7F9}" dt="2021-02-21T19:31:30.222" v="7" actId="20577"/>
        <pc:sldMkLst>
          <pc:docMk/>
          <pc:sldMk cId="3302398597" sldId="515"/>
        </pc:sldMkLst>
        <pc:spChg chg="mod">
          <ac:chgData name="Alfred Asterjadhi" userId="39de57b9-85c0-4fd1-aaac-8ca2b6560ad0" providerId="ADAL" clId="{02C090EF-A1AC-4CED-ADCD-B90ADBA0A7F9}" dt="2021-02-21T19:31:30.222" v="7" actId="20577"/>
          <ac:spMkLst>
            <pc:docMk/>
            <pc:sldMk cId="3302398597" sldId="515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02C090EF-A1AC-4CED-ADCD-B90ADBA0A7F9}" dt="2021-02-09T19:24:55.387" v="5" actId="207"/>
        <pc:sldMkLst>
          <pc:docMk/>
          <pc:sldMk cId="2030734807" sldId="517"/>
        </pc:sldMkLst>
        <pc:spChg chg="mod">
          <ac:chgData name="Alfred Asterjadhi" userId="39de57b9-85c0-4fd1-aaac-8ca2b6560ad0" providerId="ADAL" clId="{02C090EF-A1AC-4CED-ADCD-B90ADBA0A7F9}" dt="2021-02-09T19:24:55.387" v="5" actId="207"/>
          <ac:spMkLst>
            <pc:docMk/>
            <pc:sldMk cId="2030734807" sldId="517"/>
            <ac:spMk id="10" creationId="{99A414B4-2CCE-47B7-A036-CF3630BA2538}"/>
          </ac:spMkLst>
        </pc:spChg>
      </pc:sldChg>
    </pc:docChg>
  </pc:docChgLst>
  <pc:docChgLst>
    <pc:chgData name="Alfred Asterjadhi" userId="39de57b9-85c0-4fd1-aaac-8ca2b6560ad0" providerId="ADAL" clId="{0241C482-AE77-45C0-B417-C428E505BEAF}"/>
    <pc:docChg chg="undo custSel addSld delSld modSld modMainMaster">
      <pc:chgData name="Alfred Asterjadhi" userId="39de57b9-85c0-4fd1-aaac-8ca2b6560ad0" providerId="ADAL" clId="{0241C482-AE77-45C0-B417-C428E505BEAF}" dt="2021-01-14T15:21:35.348" v="1430"/>
      <pc:docMkLst>
        <pc:docMk/>
      </pc:docMkLst>
      <pc:sldChg chg="modSp">
        <pc:chgData name="Alfred Asterjadhi" userId="39de57b9-85c0-4fd1-aaac-8ca2b6560ad0" providerId="ADAL" clId="{0241C482-AE77-45C0-B417-C428E505BEAF}" dt="2021-01-06T15:22:29.962" v="362" actId="13926"/>
        <pc:sldMkLst>
          <pc:docMk/>
          <pc:sldMk cId="2071536349" sldId="507"/>
        </pc:sldMkLst>
        <pc:spChg chg="mod">
          <ac:chgData name="Alfred Asterjadhi" userId="39de57b9-85c0-4fd1-aaac-8ca2b6560ad0" providerId="ADAL" clId="{0241C482-AE77-45C0-B417-C428E505BEAF}" dt="2021-01-06T15:22:29.962" v="362" actId="13926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0241C482-AE77-45C0-B417-C428E505BEAF}" dt="2021-01-06T15:24:47.629" v="402" actId="20577"/>
        <pc:sldMkLst>
          <pc:docMk/>
          <pc:sldMk cId="1792682794" sldId="508"/>
        </pc:sldMkLst>
        <pc:spChg chg="mod">
          <ac:chgData name="Alfred Asterjadhi" userId="39de57b9-85c0-4fd1-aaac-8ca2b6560ad0" providerId="ADAL" clId="{0241C482-AE77-45C0-B417-C428E505BEAF}" dt="2021-01-06T15:24:47.629" v="402" actId="20577"/>
          <ac:spMkLst>
            <pc:docMk/>
            <pc:sldMk cId="1792682794" sldId="508"/>
            <ac:spMk id="3" creationId="{BE59A49E-A5A4-4F56-B099-147C6D55F1B5}"/>
          </ac:spMkLst>
        </pc:spChg>
      </pc:sldChg>
      <pc:sldChg chg="addSp delSp modSp">
        <pc:chgData name="Alfred Asterjadhi" userId="39de57b9-85c0-4fd1-aaac-8ca2b6560ad0" providerId="ADAL" clId="{0241C482-AE77-45C0-B417-C428E505BEAF}" dt="2021-01-14T03:33:56.821" v="1084" actId="13926"/>
        <pc:sldMkLst>
          <pc:docMk/>
          <pc:sldMk cId="2541942211" sldId="509"/>
        </pc:sldMkLst>
        <pc:spChg chg="add del">
          <ac:chgData name="Alfred Asterjadhi" userId="39de57b9-85c0-4fd1-aaac-8ca2b6560ad0" providerId="ADAL" clId="{0241C482-AE77-45C0-B417-C428E505BEAF}" dt="2021-01-06T04:45:08.293" v="27"/>
          <ac:spMkLst>
            <pc:docMk/>
            <pc:sldMk cId="2541942211" sldId="509"/>
            <ac:spMk id="2" creationId="{93F29A3B-CFD7-45C5-B9BF-C9ACA7A979A4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3" creationId="{B3656786-9E71-402B-BB3C-969B59CE0A32}"/>
          </ac:spMkLst>
        </pc:spChg>
        <pc:spChg chg="mod">
          <ac:chgData name="Alfred Asterjadhi" userId="39de57b9-85c0-4fd1-aaac-8ca2b6560ad0" providerId="ADAL" clId="{0241C482-AE77-45C0-B417-C428E505BEAF}" dt="2021-01-14T03:33:56.821" v="1084" actId="13926"/>
          <ac:spMkLst>
            <pc:docMk/>
            <pc:sldMk cId="2541942211" sldId="509"/>
            <ac:spMk id="8" creationId="{04C898FD-7E7E-4AEB-9030-454136F5FDEB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9" creationId="{5A26608F-1355-4B4A-8674-E0AB092C1310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10" creationId="{4AF33513-BE06-4D23-AC73-D31956977D1D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11" creationId="{F2E4660B-BF33-43FD-B68B-5E4E379FDC66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12" creationId="{BE1A3A63-1821-4A8F-8063-367CCBEC6C6F}"/>
          </ac:spMkLst>
        </pc:spChg>
      </pc:sldChg>
      <pc:sldChg chg="modSp add">
        <pc:chgData name="Alfred Asterjadhi" userId="39de57b9-85c0-4fd1-aaac-8ca2b6560ad0" providerId="ADAL" clId="{0241C482-AE77-45C0-B417-C428E505BEAF}" dt="2021-01-14T15:13:04.129" v="1275"/>
        <pc:sldMkLst>
          <pc:docMk/>
          <pc:sldMk cId="2415991745" sldId="510"/>
        </pc:sldMkLst>
        <pc:spChg chg="mod">
          <ac:chgData name="Alfred Asterjadhi" userId="39de57b9-85c0-4fd1-aaac-8ca2b6560ad0" providerId="ADAL" clId="{0241C482-AE77-45C0-B417-C428E505BEAF}" dt="2021-01-06T15:38:57.330" v="489" actId="20577"/>
          <ac:spMkLst>
            <pc:docMk/>
            <pc:sldMk cId="2415991745" sldId="510"/>
            <ac:spMk id="2" creationId="{8C2D1915-EAD9-48E5-BA38-1A981101D193}"/>
          </ac:spMkLst>
        </pc:spChg>
        <pc:spChg chg="mod">
          <ac:chgData name="Alfred Asterjadhi" userId="39de57b9-85c0-4fd1-aaac-8ca2b6560ad0" providerId="ADAL" clId="{0241C482-AE77-45C0-B417-C428E505BEAF}" dt="2021-01-14T03:24:17.922" v="1047" actId="6549"/>
          <ac:spMkLst>
            <pc:docMk/>
            <pc:sldMk cId="2415991745" sldId="510"/>
            <ac:spMk id="3" creationId="{64B913F7-EFDE-4FB0-BB4D-E504FB616C9B}"/>
          </ac:spMkLst>
        </pc:spChg>
        <pc:spChg chg="mod">
          <ac:chgData name="Alfred Asterjadhi" userId="39de57b9-85c0-4fd1-aaac-8ca2b6560ad0" providerId="ADAL" clId="{0241C482-AE77-45C0-B417-C428E505BEAF}" dt="2021-01-14T15:13:04.129" v="1275"/>
          <ac:spMkLst>
            <pc:docMk/>
            <pc:sldMk cId="2415991745" sldId="510"/>
            <ac:spMk id="6" creationId="{AB0C2F00-D8F0-4DD6-B5F1-701339C96B41}"/>
          </ac:spMkLst>
        </pc:spChg>
      </pc:sldChg>
      <pc:sldChg chg="addSp delSp modSp add">
        <pc:chgData name="Alfred Asterjadhi" userId="39de57b9-85c0-4fd1-aaac-8ca2b6560ad0" providerId="ADAL" clId="{0241C482-AE77-45C0-B417-C428E505BEAF}" dt="2021-01-14T15:21:35.348" v="1430"/>
        <pc:sldMkLst>
          <pc:docMk/>
          <pc:sldMk cId="428917577" sldId="511"/>
        </pc:sldMkLst>
        <pc:spChg chg="mod">
          <ac:chgData name="Alfred Asterjadhi" userId="39de57b9-85c0-4fd1-aaac-8ca2b6560ad0" providerId="ADAL" clId="{0241C482-AE77-45C0-B417-C428E505BEAF}" dt="2021-01-13T23:53:41.668" v="797" actId="20577"/>
          <ac:spMkLst>
            <pc:docMk/>
            <pc:sldMk cId="428917577" sldId="511"/>
            <ac:spMk id="2" creationId="{12372A2F-8025-42D4-B5ED-6E7667DF00C8}"/>
          </ac:spMkLst>
        </pc:spChg>
        <pc:spChg chg="del mod">
          <ac:chgData name="Alfred Asterjadhi" userId="39de57b9-85c0-4fd1-aaac-8ca2b6560ad0" providerId="ADAL" clId="{0241C482-AE77-45C0-B417-C428E505BEAF}" dt="2021-01-13T23:42:22.684" v="630" actId="478"/>
          <ac:spMkLst>
            <pc:docMk/>
            <pc:sldMk cId="428917577" sldId="511"/>
            <ac:spMk id="3" creationId="{C00CC504-A9C1-4066-A631-E37B2BFCDDE9}"/>
          </ac:spMkLst>
        </pc:spChg>
        <pc:spChg chg="mod">
          <ac:chgData name="Alfred Asterjadhi" userId="39de57b9-85c0-4fd1-aaac-8ca2b6560ad0" providerId="ADAL" clId="{0241C482-AE77-45C0-B417-C428E505BEAF}" dt="2021-01-14T15:13:10.914" v="1278"/>
          <ac:spMkLst>
            <pc:docMk/>
            <pc:sldMk cId="428917577" sldId="511"/>
            <ac:spMk id="6" creationId="{B63EF7E7-1362-4206-B209-115D49A6AA5A}"/>
          </ac:spMkLst>
        </pc:spChg>
        <pc:spChg chg="add del mod">
          <ac:chgData name="Alfred Asterjadhi" userId="39de57b9-85c0-4fd1-aaac-8ca2b6560ad0" providerId="ADAL" clId="{0241C482-AE77-45C0-B417-C428E505BEAF}" dt="2021-01-13T23:42:28.115" v="633"/>
          <ac:spMkLst>
            <pc:docMk/>
            <pc:sldMk cId="428917577" sldId="511"/>
            <ac:spMk id="8" creationId="{283393C4-B7CC-4BFB-A66C-BCE6C8B51C8A}"/>
          </ac:spMkLst>
        </pc:spChg>
        <pc:spChg chg="add del">
          <ac:chgData name="Alfred Asterjadhi" userId="39de57b9-85c0-4fd1-aaac-8ca2b6560ad0" providerId="ADAL" clId="{0241C482-AE77-45C0-B417-C428E505BEAF}" dt="2021-01-13T23:42:27.305" v="632"/>
          <ac:spMkLst>
            <pc:docMk/>
            <pc:sldMk cId="428917577" sldId="511"/>
            <ac:spMk id="9" creationId="{96245D01-B46A-4C23-8034-E2D46D1511C8}"/>
          </ac:spMkLst>
        </pc:spChg>
        <pc:spChg chg="add mod">
          <ac:chgData name="Alfred Asterjadhi" userId="39de57b9-85c0-4fd1-aaac-8ca2b6560ad0" providerId="ADAL" clId="{0241C482-AE77-45C0-B417-C428E505BEAF}" dt="2021-01-14T15:21:35.348" v="1430"/>
          <ac:spMkLst>
            <pc:docMk/>
            <pc:sldMk cId="428917577" sldId="511"/>
            <ac:spMk id="10" creationId="{99A414B4-2CCE-47B7-A036-CF3630BA2538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1" creationId="{E09A61EE-9B5B-4209-8275-B33B67D39596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2" creationId="{83DE6DCB-1311-4FA7-8E9F-6D9C1548D977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3" creationId="{2B7278E2-3175-4963-80CB-46FAE2894692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4" creationId="{01F22A83-91AB-41AC-A5AE-124CE02AA3EB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5" creationId="{E3B7F8CB-1713-44E9-8595-F516C88D22AE}"/>
          </ac:spMkLst>
        </pc:spChg>
      </pc:sldChg>
      <pc:sldChg chg="modSp add">
        <pc:chgData name="Alfred Asterjadhi" userId="39de57b9-85c0-4fd1-aaac-8ca2b6560ad0" providerId="ADAL" clId="{0241C482-AE77-45C0-B417-C428E505BEAF}" dt="2021-01-13T23:35:25.009" v="625" actId="20577"/>
        <pc:sldMkLst>
          <pc:docMk/>
          <pc:sldMk cId="4101287665" sldId="512"/>
        </pc:sldMkLst>
        <pc:spChg chg="mod">
          <ac:chgData name="Alfred Asterjadhi" userId="39de57b9-85c0-4fd1-aaac-8ca2b6560ad0" providerId="ADAL" clId="{0241C482-AE77-45C0-B417-C428E505BEAF}" dt="2021-01-13T23:35:25.009" v="625" actId="20577"/>
          <ac:spMkLst>
            <pc:docMk/>
            <pc:sldMk cId="4101287665" sldId="512"/>
            <ac:spMk id="7" creationId="{3126AA10-DC1C-4E34-80DA-B427588F2BD9}"/>
          </ac:spMkLst>
        </pc:spChg>
      </pc:sldChg>
      <pc:sldChg chg="addSp delSp modSp add">
        <pc:chgData name="Alfred Asterjadhi" userId="39de57b9-85c0-4fd1-aaac-8ca2b6560ad0" providerId="ADAL" clId="{0241C482-AE77-45C0-B417-C428E505BEAF}" dt="2021-01-14T15:19:03.742" v="1401"/>
        <pc:sldMkLst>
          <pc:docMk/>
          <pc:sldMk cId="2655109566" sldId="513"/>
        </pc:sldMkLst>
        <pc:spChg chg="del">
          <ac:chgData name="Alfred Asterjadhi" userId="39de57b9-85c0-4fd1-aaac-8ca2b6560ad0" providerId="ADAL" clId="{0241C482-AE77-45C0-B417-C428E505BEAF}" dt="2021-01-13T23:42:45.737" v="635"/>
          <ac:spMkLst>
            <pc:docMk/>
            <pc:sldMk cId="2655109566" sldId="513"/>
            <ac:spMk id="2" creationId="{E22EEE6E-6734-44C5-92BE-0F683E445880}"/>
          </ac:spMkLst>
        </pc:spChg>
        <pc:spChg chg="del">
          <ac:chgData name="Alfred Asterjadhi" userId="39de57b9-85c0-4fd1-aaac-8ca2b6560ad0" providerId="ADAL" clId="{0241C482-AE77-45C0-B417-C428E505BEAF}" dt="2021-01-13T23:42:45.737" v="635"/>
          <ac:spMkLst>
            <pc:docMk/>
            <pc:sldMk cId="2655109566" sldId="513"/>
            <ac:spMk id="3" creationId="{2766FC1B-7C7F-41C6-A134-484288325C23}"/>
          </ac:spMkLst>
        </pc:spChg>
        <pc:spChg chg="mod">
          <ac:chgData name="Alfred Asterjadhi" userId="39de57b9-85c0-4fd1-aaac-8ca2b6560ad0" providerId="ADAL" clId="{0241C482-AE77-45C0-B417-C428E505BEAF}" dt="2021-01-14T15:13:09.035" v="1277"/>
          <ac:spMkLst>
            <pc:docMk/>
            <pc:sldMk cId="2655109566" sldId="513"/>
            <ac:spMk id="4" creationId="{0DB7745C-6D2D-4C96-AB63-4A8AC6CA39B8}"/>
          </ac:spMkLst>
        </pc:spChg>
        <pc:spChg chg="add mod">
          <ac:chgData name="Alfred Asterjadhi" userId="39de57b9-85c0-4fd1-aaac-8ca2b6560ad0" providerId="ADAL" clId="{0241C482-AE77-45C0-B417-C428E505BEAF}" dt="2021-01-13T23:46:23.982" v="672" actId="20577"/>
          <ac:spMkLst>
            <pc:docMk/>
            <pc:sldMk cId="2655109566" sldId="513"/>
            <ac:spMk id="7" creationId="{DB539251-052C-42F3-9641-76D2DA66B639}"/>
          </ac:spMkLst>
        </pc:spChg>
        <pc:spChg chg="add mod">
          <ac:chgData name="Alfred Asterjadhi" userId="39de57b9-85c0-4fd1-aaac-8ca2b6560ad0" providerId="ADAL" clId="{0241C482-AE77-45C0-B417-C428E505BEAF}" dt="2021-01-14T15:19:03.742" v="1401"/>
          <ac:spMkLst>
            <pc:docMk/>
            <pc:sldMk cId="2655109566" sldId="513"/>
            <ac:spMk id="8" creationId="{1C9ED483-91FF-42D1-8D30-9A0BAA5A1E4C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9" creationId="{91D3365D-566B-441A-A6CA-AC1FA71C618E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0" creationId="{D226AC7A-C8AF-4B78-94A5-B204509CF780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1" creationId="{CBAA4DF5-7C2F-4D63-A031-8D28F599EEAD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2" creationId="{26207007-BB4F-49B3-B243-E473850A5186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3" creationId="{3F01E771-1F67-401B-8BF6-4510ED0BA7C0}"/>
          </ac:spMkLst>
        </pc:spChg>
      </pc:sldChg>
      <pc:sldChg chg="addSp delSp modSp add">
        <pc:chgData name="Alfred Asterjadhi" userId="39de57b9-85c0-4fd1-aaac-8ca2b6560ad0" providerId="ADAL" clId="{0241C482-AE77-45C0-B417-C428E505BEAF}" dt="2021-01-14T15:16:44.780" v="1367" actId="13926"/>
        <pc:sldMkLst>
          <pc:docMk/>
          <pc:sldMk cId="3676180541" sldId="514"/>
        </pc:sldMkLst>
        <pc:spChg chg="del">
          <ac:chgData name="Alfred Asterjadhi" userId="39de57b9-85c0-4fd1-aaac-8ca2b6560ad0" providerId="ADAL" clId="{0241C482-AE77-45C0-B417-C428E505BEAF}" dt="2021-01-13T23:43:33.088" v="638"/>
          <ac:spMkLst>
            <pc:docMk/>
            <pc:sldMk cId="3676180541" sldId="514"/>
            <ac:spMk id="2" creationId="{C773BCAC-70C8-44D1-BF9E-F7A62354B5B2}"/>
          </ac:spMkLst>
        </pc:spChg>
        <pc:spChg chg="del">
          <ac:chgData name="Alfred Asterjadhi" userId="39de57b9-85c0-4fd1-aaac-8ca2b6560ad0" providerId="ADAL" clId="{0241C482-AE77-45C0-B417-C428E505BEAF}" dt="2021-01-13T23:43:33.088" v="638"/>
          <ac:spMkLst>
            <pc:docMk/>
            <pc:sldMk cId="3676180541" sldId="514"/>
            <ac:spMk id="3" creationId="{6C2CEC8B-449D-4ED2-BDC5-9D24B5EDE04D}"/>
          </ac:spMkLst>
        </pc:spChg>
        <pc:spChg chg="mod">
          <ac:chgData name="Alfred Asterjadhi" userId="39de57b9-85c0-4fd1-aaac-8ca2b6560ad0" providerId="ADAL" clId="{0241C482-AE77-45C0-B417-C428E505BEAF}" dt="2021-01-14T15:13:07.163" v="1276"/>
          <ac:spMkLst>
            <pc:docMk/>
            <pc:sldMk cId="3676180541" sldId="514"/>
            <ac:spMk id="4" creationId="{7335E98F-CD54-45CC-B242-37886F48A525}"/>
          </ac:spMkLst>
        </pc:spChg>
        <pc:spChg chg="add mod">
          <ac:chgData name="Alfred Asterjadhi" userId="39de57b9-85c0-4fd1-aaac-8ca2b6560ad0" providerId="ADAL" clId="{0241C482-AE77-45C0-B417-C428E505BEAF}" dt="2021-01-13T23:43:35.734" v="639"/>
          <ac:spMkLst>
            <pc:docMk/>
            <pc:sldMk cId="3676180541" sldId="514"/>
            <ac:spMk id="7" creationId="{8F38CB46-9E51-42AB-AF85-51291545AF7D}"/>
          </ac:spMkLst>
        </pc:spChg>
        <pc:spChg chg="add mod">
          <ac:chgData name="Alfred Asterjadhi" userId="39de57b9-85c0-4fd1-aaac-8ca2b6560ad0" providerId="ADAL" clId="{0241C482-AE77-45C0-B417-C428E505BEAF}" dt="2021-01-14T15:16:44.780" v="1367" actId="13926"/>
          <ac:spMkLst>
            <pc:docMk/>
            <pc:sldMk cId="3676180541" sldId="514"/>
            <ac:spMk id="8" creationId="{30ECE423-DD38-4A25-AD6E-26DF5AC61863}"/>
          </ac:spMkLst>
        </pc:spChg>
      </pc:sldChg>
      <pc:sldMasterChg chg="modSp">
        <pc:chgData name="Alfred Asterjadhi" userId="39de57b9-85c0-4fd1-aaac-8ca2b6560ad0" providerId="ADAL" clId="{0241C482-AE77-45C0-B417-C428E505BEAF}" dt="2021-01-14T15:12:39.369" v="127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241C482-AE77-45C0-B417-C428E505BEAF}" dt="2021-01-14T15:12:39.369" v="127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E32A044-1A52-45B1-AE42-C598630CCCB5}"/>
    <pc:docChg chg="modMainMaster">
      <pc:chgData name="Alfred Asterjadhi" userId="39de57b9-85c0-4fd1-aaac-8ca2b6560ad0" providerId="ADAL" clId="{4E32A044-1A52-45B1-AE42-C598630CCCB5}" dt="2021-03-15T15:01:46.658" v="1" actId="20577"/>
      <pc:docMkLst>
        <pc:docMk/>
      </pc:docMkLst>
      <pc:sldMasterChg chg="modSp mod">
        <pc:chgData name="Alfred Asterjadhi" userId="39de57b9-85c0-4fd1-aaac-8ca2b6560ad0" providerId="ADAL" clId="{4E32A044-1A52-45B1-AE42-C598630CCCB5}" dt="2021-03-15T15:01:46.658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E32A044-1A52-45B1-AE42-C598630CCCB5}" dt="2021-03-15T15:01:46.658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C5554BE7-B52F-4813-8B0B-B3BF7E6FD2FF}"/>
    <pc:docChg chg="undo custSel addSld delSld modSld sldOrd modMainMaster">
      <pc:chgData name="Alfred Asterjadhi" userId="39de57b9-85c0-4fd1-aaac-8ca2b6560ad0" providerId="ADAL" clId="{C5554BE7-B52F-4813-8B0B-B3BF7E6FD2FF}" dt="2021-03-10T16:46:47.025" v="774" actId="47"/>
      <pc:docMkLst>
        <pc:docMk/>
      </pc:docMkLst>
      <pc:sldChg chg="modSp">
        <pc:chgData name="Alfred Asterjadhi" userId="39de57b9-85c0-4fd1-aaac-8ca2b6560ad0" providerId="ADAL" clId="{C5554BE7-B52F-4813-8B0B-B3BF7E6FD2FF}" dt="2021-03-10T16:46:03.404" v="760"/>
        <pc:sldMkLst>
          <pc:docMk/>
          <pc:sldMk cId="0" sldId="256"/>
        </pc:sldMkLst>
        <pc:spChg chg="mod">
          <ac:chgData name="Alfred Asterjadhi" userId="39de57b9-85c0-4fd1-aaac-8ca2b6560ad0" providerId="ADAL" clId="{C5554BE7-B52F-4813-8B0B-B3BF7E6FD2FF}" dt="2021-03-10T16:46:03.404" v="760"/>
          <ac:spMkLst>
            <pc:docMk/>
            <pc:sldMk cId="0" sldId="256"/>
            <ac:spMk id="6" creationId="{00000000-0000-0000-0000-000000000000}"/>
          </ac:spMkLst>
        </pc:spChg>
      </pc:sldChg>
      <pc:sldChg chg="modSp">
        <pc:chgData name="Alfred Asterjadhi" userId="39de57b9-85c0-4fd1-aaac-8ca2b6560ad0" providerId="ADAL" clId="{C5554BE7-B52F-4813-8B0B-B3BF7E6FD2FF}" dt="2021-03-10T16:46:05.516" v="761"/>
        <pc:sldMkLst>
          <pc:docMk/>
          <pc:sldMk cId="0" sldId="257"/>
        </pc:sldMkLst>
        <pc:spChg chg="mod">
          <ac:chgData name="Alfred Asterjadhi" userId="39de57b9-85c0-4fd1-aaac-8ca2b6560ad0" providerId="ADAL" clId="{C5554BE7-B52F-4813-8B0B-B3BF7E6FD2FF}" dt="2021-03-10T16:46:05.516" v="761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C5554BE7-B52F-4813-8B0B-B3BF7E6FD2FF}" dt="2021-03-10T16:46:07.373" v="762"/>
        <pc:sldMkLst>
          <pc:docMk/>
          <pc:sldMk cId="974883051" sldId="506"/>
        </pc:sldMkLst>
        <pc:spChg chg="mod">
          <ac:chgData name="Alfred Asterjadhi" userId="39de57b9-85c0-4fd1-aaac-8ca2b6560ad0" providerId="ADAL" clId="{C5554BE7-B52F-4813-8B0B-B3BF7E6FD2FF}" dt="2021-03-10T16:46:07.373" v="762"/>
          <ac:spMkLst>
            <pc:docMk/>
            <pc:sldMk cId="974883051" sldId="506"/>
            <ac:spMk id="6" creationId="{7488035E-BDAD-477C-AA55-E8989C4B7B8C}"/>
          </ac:spMkLst>
        </pc:spChg>
      </pc:sldChg>
      <pc:sldChg chg="modSp">
        <pc:chgData name="Alfred Asterjadhi" userId="39de57b9-85c0-4fd1-aaac-8ca2b6560ad0" providerId="ADAL" clId="{C5554BE7-B52F-4813-8B0B-B3BF7E6FD2FF}" dt="2021-03-10T16:46:09.185" v="763"/>
        <pc:sldMkLst>
          <pc:docMk/>
          <pc:sldMk cId="2071536349" sldId="507"/>
        </pc:sldMkLst>
        <pc:spChg chg="mod">
          <ac:chgData name="Alfred Asterjadhi" userId="39de57b9-85c0-4fd1-aaac-8ca2b6560ad0" providerId="ADAL" clId="{C5554BE7-B52F-4813-8B0B-B3BF7E6FD2FF}" dt="2021-03-10T16:46:09.185" v="763"/>
          <ac:spMkLst>
            <pc:docMk/>
            <pc:sldMk cId="2071536349" sldId="507"/>
            <ac:spMk id="4" creationId="{DD67400D-5900-4D56-9B2B-255E48529B20}"/>
          </ac:spMkLst>
        </pc:spChg>
      </pc:sldChg>
      <pc:sldChg chg="modSp">
        <pc:chgData name="Alfred Asterjadhi" userId="39de57b9-85c0-4fd1-aaac-8ca2b6560ad0" providerId="ADAL" clId="{C5554BE7-B52F-4813-8B0B-B3BF7E6FD2FF}" dt="2021-03-10T16:46:10.964" v="764"/>
        <pc:sldMkLst>
          <pc:docMk/>
          <pc:sldMk cId="1792682794" sldId="508"/>
        </pc:sldMkLst>
        <pc:spChg chg="mod">
          <ac:chgData name="Alfred Asterjadhi" userId="39de57b9-85c0-4fd1-aaac-8ca2b6560ad0" providerId="ADAL" clId="{C5554BE7-B52F-4813-8B0B-B3BF7E6FD2FF}" dt="2021-03-10T16:46:10.964" v="764"/>
          <ac:spMkLst>
            <pc:docMk/>
            <pc:sldMk cId="1792682794" sldId="508"/>
            <ac:spMk id="6" creationId="{348D43E9-E005-4F47-90F5-77DFD10F8321}"/>
          </ac:spMkLst>
        </pc:spChg>
      </pc:sldChg>
      <pc:sldChg chg="modSp">
        <pc:chgData name="Alfred Asterjadhi" userId="39de57b9-85c0-4fd1-aaac-8ca2b6560ad0" providerId="ADAL" clId="{C5554BE7-B52F-4813-8B0B-B3BF7E6FD2FF}" dt="2021-03-10T16:46:12.804" v="765"/>
        <pc:sldMkLst>
          <pc:docMk/>
          <pc:sldMk cId="2541942211" sldId="509"/>
        </pc:sldMkLst>
        <pc:spChg chg="mod">
          <ac:chgData name="Alfred Asterjadhi" userId="39de57b9-85c0-4fd1-aaac-8ca2b6560ad0" providerId="ADAL" clId="{C5554BE7-B52F-4813-8B0B-B3BF7E6FD2FF}" dt="2021-03-10T16:46:12.804" v="765"/>
          <ac:spMkLst>
            <pc:docMk/>
            <pc:sldMk cId="2541942211" sldId="509"/>
            <ac:spMk id="4" creationId="{DD67400D-5900-4D56-9B2B-255E48529B20}"/>
          </ac:spMkLst>
        </pc:spChg>
      </pc:sldChg>
      <pc:sldChg chg="modSp">
        <pc:chgData name="Alfred Asterjadhi" userId="39de57b9-85c0-4fd1-aaac-8ca2b6560ad0" providerId="ADAL" clId="{C5554BE7-B52F-4813-8B0B-B3BF7E6FD2FF}" dt="2021-03-10T16:46:15.185" v="766"/>
        <pc:sldMkLst>
          <pc:docMk/>
          <pc:sldMk cId="2415991745" sldId="510"/>
        </pc:sldMkLst>
        <pc:spChg chg="mod">
          <ac:chgData name="Alfred Asterjadhi" userId="39de57b9-85c0-4fd1-aaac-8ca2b6560ad0" providerId="ADAL" clId="{C5554BE7-B52F-4813-8B0B-B3BF7E6FD2FF}" dt="2021-03-10T16:46:15.185" v="766"/>
          <ac:spMkLst>
            <pc:docMk/>
            <pc:sldMk cId="2415991745" sldId="510"/>
            <ac:spMk id="6" creationId="{AB0C2F00-D8F0-4DD6-B5F1-701339C96B41}"/>
          </ac:spMkLst>
        </pc:spChg>
      </pc:sldChg>
      <pc:sldChg chg="modSp">
        <pc:chgData name="Alfred Asterjadhi" userId="39de57b9-85c0-4fd1-aaac-8ca2b6560ad0" providerId="ADAL" clId="{C5554BE7-B52F-4813-8B0B-B3BF7E6FD2FF}" dt="2021-03-10T16:46:23.090" v="770"/>
        <pc:sldMkLst>
          <pc:docMk/>
          <pc:sldMk cId="428917577" sldId="511"/>
        </pc:sldMkLst>
        <pc:spChg chg="mod">
          <ac:chgData name="Alfred Asterjadhi" userId="39de57b9-85c0-4fd1-aaac-8ca2b6560ad0" providerId="ADAL" clId="{C5554BE7-B52F-4813-8B0B-B3BF7E6FD2FF}" dt="2021-03-10T16:46:23.090" v="770"/>
          <ac:spMkLst>
            <pc:docMk/>
            <pc:sldMk cId="428917577" sldId="511"/>
            <ac:spMk id="6" creationId="{B63EF7E7-1362-4206-B209-115D49A6AA5A}"/>
          </ac:spMkLst>
        </pc:spChg>
      </pc:sldChg>
      <pc:sldChg chg="modSp">
        <pc:chgData name="Alfred Asterjadhi" userId="39de57b9-85c0-4fd1-aaac-8ca2b6560ad0" providerId="ADAL" clId="{C5554BE7-B52F-4813-8B0B-B3BF7E6FD2FF}" dt="2021-03-10T16:46:17.064" v="767"/>
        <pc:sldMkLst>
          <pc:docMk/>
          <pc:sldMk cId="4101287665" sldId="512"/>
        </pc:sldMkLst>
        <pc:spChg chg="mod">
          <ac:chgData name="Alfred Asterjadhi" userId="39de57b9-85c0-4fd1-aaac-8ca2b6560ad0" providerId="ADAL" clId="{C5554BE7-B52F-4813-8B0B-B3BF7E6FD2FF}" dt="2021-03-10T16:46:17.064" v="767"/>
          <ac:spMkLst>
            <pc:docMk/>
            <pc:sldMk cId="4101287665" sldId="512"/>
            <ac:spMk id="6" creationId="{7488035E-BDAD-477C-AA55-E8989C4B7B8C}"/>
          </ac:spMkLst>
        </pc:spChg>
      </pc:sldChg>
      <pc:sldChg chg="modSp">
        <pc:chgData name="Alfred Asterjadhi" userId="39de57b9-85c0-4fd1-aaac-8ca2b6560ad0" providerId="ADAL" clId="{C5554BE7-B52F-4813-8B0B-B3BF7E6FD2FF}" dt="2021-03-10T16:46:20.874" v="769"/>
        <pc:sldMkLst>
          <pc:docMk/>
          <pc:sldMk cId="2655109566" sldId="513"/>
        </pc:sldMkLst>
        <pc:spChg chg="mod">
          <ac:chgData name="Alfred Asterjadhi" userId="39de57b9-85c0-4fd1-aaac-8ca2b6560ad0" providerId="ADAL" clId="{C5554BE7-B52F-4813-8B0B-B3BF7E6FD2FF}" dt="2021-03-10T16:46:20.874" v="769"/>
          <ac:spMkLst>
            <pc:docMk/>
            <pc:sldMk cId="2655109566" sldId="513"/>
            <ac:spMk id="4" creationId="{0DB7745C-6D2D-4C96-AB63-4A8AC6CA39B8}"/>
          </ac:spMkLst>
        </pc:spChg>
      </pc:sldChg>
      <pc:sldChg chg="modSp">
        <pc:chgData name="Alfred Asterjadhi" userId="39de57b9-85c0-4fd1-aaac-8ca2b6560ad0" providerId="ADAL" clId="{C5554BE7-B52F-4813-8B0B-B3BF7E6FD2FF}" dt="2021-03-10T16:46:18.994" v="768"/>
        <pc:sldMkLst>
          <pc:docMk/>
          <pc:sldMk cId="3676180541" sldId="514"/>
        </pc:sldMkLst>
        <pc:spChg chg="mod">
          <ac:chgData name="Alfred Asterjadhi" userId="39de57b9-85c0-4fd1-aaac-8ca2b6560ad0" providerId="ADAL" clId="{C5554BE7-B52F-4813-8B0B-B3BF7E6FD2FF}" dt="2021-03-10T16:46:18.994" v="768"/>
          <ac:spMkLst>
            <pc:docMk/>
            <pc:sldMk cId="3676180541" sldId="514"/>
            <ac:spMk id="4" creationId="{7335E98F-CD54-45CC-B242-37886F48A525}"/>
          </ac:spMkLst>
        </pc:spChg>
      </pc:sldChg>
      <pc:sldChg chg="modSp">
        <pc:chgData name="Alfred Asterjadhi" userId="39de57b9-85c0-4fd1-aaac-8ca2b6560ad0" providerId="ADAL" clId="{C5554BE7-B52F-4813-8B0B-B3BF7E6FD2FF}" dt="2021-03-10T16:46:24.980" v="771"/>
        <pc:sldMkLst>
          <pc:docMk/>
          <pc:sldMk cId="3302398597" sldId="515"/>
        </pc:sldMkLst>
        <pc:spChg chg="mod">
          <ac:chgData name="Alfred Asterjadhi" userId="39de57b9-85c0-4fd1-aaac-8ca2b6560ad0" providerId="ADAL" clId="{C5554BE7-B52F-4813-8B0B-B3BF7E6FD2FF}" dt="2021-03-10T16:46:24.980" v="771"/>
          <ac:spMkLst>
            <pc:docMk/>
            <pc:sldMk cId="3302398597" sldId="515"/>
            <ac:spMk id="6" creationId="{7488035E-BDAD-477C-AA55-E8989C4B7B8C}"/>
          </ac:spMkLst>
        </pc:spChg>
      </pc:sldChg>
      <pc:sldChg chg="modSp">
        <pc:chgData name="Alfred Asterjadhi" userId="39de57b9-85c0-4fd1-aaac-8ca2b6560ad0" providerId="ADAL" clId="{C5554BE7-B52F-4813-8B0B-B3BF7E6FD2FF}" dt="2021-03-10T16:46:26.779" v="772"/>
        <pc:sldMkLst>
          <pc:docMk/>
          <pc:sldMk cId="2030734807" sldId="517"/>
        </pc:sldMkLst>
        <pc:spChg chg="mod">
          <ac:chgData name="Alfred Asterjadhi" userId="39de57b9-85c0-4fd1-aaac-8ca2b6560ad0" providerId="ADAL" clId="{C5554BE7-B52F-4813-8B0B-B3BF7E6FD2FF}" dt="2021-03-10T16:46:26.779" v="772"/>
          <ac:spMkLst>
            <pc:docMk/>
            <pc:sldMk cId="2030734807" sldId="51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C5554BE7-B52F-4813-8B0B-B3BF7E6FD2FF}" dt="2021-03-09T19:30:04.463" v="12" actId="20577"/>
        <pc:sldMkLst>
          <pc:docMk/>
          <pc:sldMk cId="552918245" sldId="519"/>
        </pc:sldMkLst>
        <pc:spChg chg="mod">
          <ac:chgData name="Alfred Asterjadhi" userId="39de57b9-85c0-4fd1-aaac-8ca2b6560ad0" providerId="ADAL" clId="{C5554BE7-B52F-4813-8B0B-B3BF7E6FD2FF}" dt="2021-03-09T19:30:04.463" v="12" actId="20577"/>
          <ac:spMkLst>
            <pc:docMk/>
            <pc:sldMk cId="552918245" sldId="519"/>
            <ac:spMk id="6" creationId="{7488035E-BDAD-477C-AA55-E8989C4B7B8C}"/>
          </ac:spMkLst>
        </pc:spChg>
      </pc:sldChg>
      <pc:sldChg chg="modSp mod">
        <pc:chgData name="Alfred Asterjadhi" userId="39de57b9-85c0-4fd1-aaac-8ca2b6560ad0" providerId="ADAL" clId="{C5554BE7-B52F-4813-8B0B-B3BF7E6FD2FF}" dt="2021-03-10T15:26:08.970" v="353"/>
        <pc:sldMkLst>
          <pc:docMk/>
          <pc:sldMk cId="425019533" sldId="520"/>
        </pc:sldMkLst>
        <pc:spChg chg="mod">
          <ac:chgData name="Alfred Asterjadhi" userId="39de57b9-85c0-4fd1-aaac-8ca2b6560ad0" providerId="ADAL" clId="{C5554BE7-B52F-4813-8B0B-B3BF7E6FD2FF}" dt="2021-03-09T19:30:14.459" v="14"/>
          <ac:spMkLst>
            <pc:docMk/>
            <pc:sldMk cId="425019533" sldId="520"/>
            <ac:spMk id="6" creationId="{B63EF7E7-1362-4206-B209-115D49A6AA5A}"/>
          </ac:spMkLst>
        </pc:spChg>
        <pc:spChg chg="mod">
          <ac:chgData name="Alfred Asterjadhi" userId="39de57b9-85c0-4fd1-aaac-8ca2b6560ad0" providerId="ADAL" clId="{C5554BE7-B52F-4813-8B0B-B3BF7E6FD2FF}" dt="2021-03-10T15:26:08.970" v="353"/>
          <ac:spMkLst>
            <pc:docMk/>
            <pc:sldMk cId="425019533" sldId="52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554BE7-B52F-4813-8B0B-B3BF7E6FD2FF}" dt="2021-03-10T15:27:59.866" v="385"/>
        <pc:sldMkLst>
          <pc:docMk/>
          <pc:sldMk cId="217624531" sldId="521"/>
        </pc:sldMkLst>
        <pc:spChg chg="mod">
          <ac:chgData name="Alfred Asterjadhi" userId="39de57b9-85c0-4fd1-aaac-8ca2b6560ad0" providerId="ADAL" clId="{C5554BE7-B52F-4813-8B0B-B3BF7E6FD2FF}" dt="2021-03-09T19:30:16.539" v="15"/>
          <ac:spMkLst>
            <pc:docMk/>
            <pc:sldMk cId="217624531" sldId="521"/>
            <ac:spMk id="6" creationId="{B63EF7E7-1362-4206-B209-115D49A6AA5A}"/>
          </ac:spMkLst>
        </pc:spChg>
        <pc:spChg chg="mod">
          <ac:chgData name="Alfred Asterjadhi" userId="39de57b9-85c0-4fd1-aaac-8ca2b6560ad0" providerId="ADAL" clId="{C5554BE7-B52F-4813-8B0B-B3BF7E6FD2FF}" dt="2021-03-10T15:27:59.866" v="385"/>
          <ac:spMkLst>
            <pc:docMk/>
            <pc:sldMk cId="217624531" sldId="52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554BE7-B52F-4813-8B0B-B3BF7E6FD2FF}" dt="2021-03-10T15:31:39.672" v="448"/>
        <pc:sldMkLst>
          <pc:docMk/>
          <pc:sldMk cId="1687828371" sldId="522"/>
        </pc:sldMkLst>
        <pc:spChg chg="mod">
          <ac:chgData name="Alfred Asterjadhi" userId="39de57b9-85c0-4fd1-aaac-8ca2b6560ad0" providerId="ADAL" clId="{C5554BE7-B52F-4813-8B0B-B3BF7E6FD2FF}" dt="2021-03-09T19:30:20.834" v="17"/>
          <ac:spMkLst>
            <pc:docMk/>
            <pc:sldMk cId="1687828371" sldId="522"/>
            <ac:spMk id="6" creationId="{B63EF7E7-1362-4206-B209-115D49A6AA5A}"/>
          </ac:spMkLst>
        </pc:spChg>
        <pc:spChg chg="mod">
          <ac:chgData name="Alfred Asterjadhi" userId="39de57b9-85c0-4fd1-aaac-8ca2b6560ad0" providerId="ADAL" clId="{C5554BE7-B52F-4813-8B0B-B3BF7E6FD2FF}" dt="2021-03-10T15:31:39.672" v="448"/>
          <ac:spMkLst>
            <pc:docMk/>
            <pc:sldMk cId="1687828371" sldId="52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554BE7-B52F-4813-8B0B-B3BF7E6FD2FF}" dt="2021-03-10T15:37:50.212" v="646"/>
        <pc:sldMkLst>
          <pc:docMk/>
          <pc:sldMk cId="1756435729" sldId="523"/>
        </pc:sldMkLst>
        <pc:spChg chg="mod">
          <ac:chgData name="Alfred Asterjadhi" userId="39de57b9-85c0-4fd1-aaac-8ca2b6560ad0" providerId="ADAL" clId="{C5554BE7-B52F-4813-8B0B-B3BF7E6FD2FF}" dt="2021-03-09T19:30:24.761" v="18"/>
          <ac:spMkLst>
            <pc:docMk/>
            <pc:sldMk cId="1756435729" sldId="523"/>
            <ac:spMk id="6" creationId="{B63EF7E7-1362-4206-B209-115D49A6AA5A}"/>
          </ac:spMkLst>
        </pc:spChg>
        <pc:spChg chg="mod">
          <ac:chgData name="Alfred Asterjadhi" userId="39de57b9-85c0-4fd1-aaac-8ca2b6560ad0" providerId="ADAL" clId="{C5554BE7-B52F-4813-8B0B-B3BF7E6FD2FF}" dt="2021-03-10T15:37:50.212" v="646"/>
          <ac:spMkLst>
            <pc:docMk/>
            <pc:sldMk cId="1756435729" sldId="52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554BE7-B52F-4813-8B0B-B3BF7E6FD2FF}" dt="2021-03-10T15:29:30.076" v="416"/>
        <pc:sldMkLst>
          <pc:docMk/>
          <pc:sldMk cId="162212716" sldId="524"/>
        </pc:sldMkLst>
        <pc:spChg chg="mod">
          <ac:chgData name="Alfred Asterjadhi" userId="39de57b9-85c0-4fd1-aaac-8ca2b6560ad0" providerId="ADAL" clId="{C5554BE7-B52F-4813-8B0B-B3BF7E6FD2FF}" dt="2021-03-09T19:30:18.354" v="16"/>
          <ac:spMkLst>
            <pc:docMk/>
            <pc:sldMk cId="162212716" sldId="524"/>
            <ac:spMk id="6" creationId="{B63EF7E7-1362-4206-B209-115D49A6AA5A}"/>
          </ac:spMkLst>
        </pc:spChg>
        <pc:spChg chg="mod">
          <ac:chgData name="Alfred Asterjadhi" userId="39de57b9-85c0-4fd1-aaac-8ca2b6560ad0" providerId="ADAL" clId="{C5554BE7-B52F-4813-8B0B-B3BF7E6FD2FF}" dt="2021-03-10T15:29:30.076" v="416"/>
          <ac:spMkLst>
            <pc:docMk/>
            <pc:sldMk cId="162212716" sldId="52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554BE7-B52F-4813-8B0B-B3BF7E6FD2FF}" dt="2021-03-09T21:32:42.804" v="178" actId="20577"/>
        <pc:sldMkLst>
          <pc:docMk/>
          <pc:sldMk cId="3510548486" sldId="525"/>
        </pc:sldMkLst>
        <pc:spChg chg="mod">
          <ac:chgData name="Alfred Asterjadhi" userId="39de57b9-85c0-4fd1-aaac-8ca2b6560ad0" providerId="ADAL" clId="{C5554BE7-B52F-4813-8B0B-B3BF7E6FD2FF}" dt="2021-03-09T21:32:42.804" v="178" actId="20577"/>
          <ac:spMkLst>
            <pc:docMk/>
            <pc:sldMk cId="3510548486" sldId="525"/>
            <ac:spMk id="2" creationId="{12372A2F-8025-42D4-B5ED-6E7667DF00C8}"/>
          </ac:spMkLst>
        </pc:spChg>
        <pc:spChg chg="mod">
          <ac:chgData name="Alfred Asterjadhi" userId="39de57b9-85c0-4fd1-aaac-8ca2b6560ad0" providerId="ADAL" clId="{C5554BE7-B52F-4813-8B0B-B3BF7E6FD2FF}" dt="2021-03-09T19:30:29.842" v="20"/>
          <ac:spMkLst>
            <pc:docMk/>
            <pc:sldMk cId="3510548486" sldId="52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C5554BE7-B52F-4813-8B0B-B3BF7E6FD2FF}" dt="2021-03-10T15:24:09.241" v="327"/>
        <pc:sldMkLst>
          <pc:docMk/>
          <pc:sldMk cId="844839744" sldId="526"/>
        </pc:sldMkLst>
        <pc:spChg chg="mod">
          <ac:chgData name="Alfred Asterjadhi" userId="39de57b9-85c0-4fd1-aaac-8ca2b6560ad0" providerId="ADAL" clId="{C5554BE7-B52F-4813-8B0B-B3BF7E6FD2FF}" dt="2021-03-09T19:30:12.036" v="13"/>
          <ac:spMkLst>
            <pc:docMk/>
            <pc:sldMk cId="844839744" sldId="526"/>
            <ac:spMk id="4" creationId="{7335E98F-CD54-45CC-B242-37886F48A525}"/>
          </ac:spMkLst>
        </pc:spChg>
        <pc:spChg chg="mod">
          <ac:chgData name="Alfred Asterjadhi" userId="39de57b9-85c0-4fd1-aaac-8ca2b6560ad0" providerId="ADAL" clId="{C5554BE7-B52F-4813-8B0B-B3BF7E6FD2FF}" dt="2021-03-10T15:24:09.241" v="327"/>
          <ac:spMkLst>
            <pc:docMk/>
            <pc:sldMk cId="844839744" sldId="526"/>
            <ac:spMk id="8" creationId="{30ECE423-DD38-4A25-AD6E-26DF5AC61863}"/>
          </ac:spMkLst>
        </pc:spChg>
      </pc:sldChg>
      <pc:sldChg chg="modSp mod">
        <pc:chgData name="Alfred Asterjadhi" userId="39de57b9-85c0-4fd1-aaac-8ca2b6560ad0" providerId="ADAL" clId="{C5554BE7-B52F-4813-8B0B-B3BF7E6FD2FF}" dt="2021-03-10T15:41:15.742" v="681" actId="207"/>
        <pc:sldMkLst>
          <pc:docMk/>
          <pc:sldMk cId="3761381247" sldId="527"/>
        </pc:sldMkLst>
        <pc:spChg chg="mod">
          <ac:chgData name="Alfred Asterjadhi" userId="39de57b9-85c0-4fd1-aaac-8ca2b6560ad0" providerId="ADAL" clId="{C5554BE7-B52F-4813-8B0B-B3BF7E6FD2FF}" dt="2021-03-10T15:41:15.742" v="681" actId="207"/>
          <ac:spMkLst>
            <pc:docMk/>
            <pc:sldMk cId="3761381247" sldId="527"/>
            <ac:spMk id="2" creationId="{C4BF2F2B-0F63-402D-B62D-F6CB00532DEF}"/>
          </ac:spMkLst>
        </pc:spChg>
        <pc:spChg chg="mod">
          <ac:chgData name="Alfred Asterjadhi" userId="39de57b9-85c0-4fd1-aaac-8ca2b6560ad0" providerId="ADAL" clId="{C5554BE7-B52F-4813-8B0B-B3BF7E6FD2FF}" dt="2021-03-10T15:41:09.730" v="680"/>
          <ac:spMkLst>
            <pc:docMk/>
            <pc:sldMk cId="3761381247" sldId="527"/>
            <ac:spMk id="3" creationId="{CF5FA622-B599-44DB-AD7E-AFE0D7AE1F31}"/>
          </ac:spMkLst>
        </pc:spChg>
        <pc:spChg chg="mod">
          <ac:chgData name="Alfred Asterjadhi" userId="39de57b9-85c0-4fd1-aaac-8ca2b6560ad0" providerId="ADAL" clId="{C5554BE7-B52F-4813-8B0B-B3BF7E6FD2FF}" dt="2021-03-09T19:30:27.392" v="19"/>
          <ac:spMkLst>
            <pc:docMk/>
            <pc:sldMk cId="3761381247" sldId="527"/>
            <ac:spMk id="6" creationId="{1CA26BCD-2F7C-4E14-8C41-85489CBEBDB5}"/>
          </ac:spMkLst>
        </pc:spChg>
      </pc:sldChg>
      <pc:sldChg chg="modSp add mod">
        <pc:chgData name="Alfred Asterjadhi" userId="39de57b9-85c0-4fd1-aaac-8ca2b6560ad0" providerId="ADAL" clId="{C5554BE7-B52F-4813-8B0B-B3BF7E6FD2FF}" dt="2021-03-10T15:42:54.932" v="711" actId="207"/>
        <pc:sldMkLst>
          <pc:docMk/>
          <pc:sldMk cId="2948025688" sldId="528"/>
        </pc:sldMkLst>
        <pc:spChg chg="mod">
          <ac:chgData name="Alfred Asterjadhi" userId="39de57b9-85c0-4fd1-aaac-8ca2b6560ad0" providerId="ADAL" clId="{C5554BE7-B52F-4813-8B0B-B3BF7E6FD2FF}" dt="2021-03-10T15:42:54.932" v="711" actId="207"/>
          <ac:spMkLst>
            <pc:docMk/>
            <pc:sldMk cId="2948025688" sldId="528"/>
            <ac:spMk id="2" creationId="{C4BF2F2B-0F63-402D-B62D-F6CB00532DEF}"/>
          </ac:spMkLst>
        </pc:spChg>
        <pc:spChg chg="mod">
          <ac:chgData name="Alfred Asterjadhi" userId="39de57b9-85c0-4fd1-aaac-8ca2b6560ad0" providerId="ADAL" clId="{C5554BE7-B52F-4813-8B0B-B3BF7E6FD2FF}" dt="2021-03-10T15:42:48.345" v="710"/>
          <ac:spMkLst>
            <pc:docMk/>
            <pc:sldMk cId="2948025688" sldId="528"/>
            <ac:spMk id="3" creationId="{CF5FA622-B599-44DB-AD7E-AFE0D7AE1F31}"/>
          </ac:spMkLst>
        </pc:spChg>
      </pc:sldChg>
      <pc:sldChg chg="modSp add mod">
        <pc:chgData name="Alfred Asterjadhi" userId="39de57b9-85c0-4fd1-aaac-8ca2b6560ad0" providerId="ADAL" clId="{C5554BE7-B52F-4813-8B0B-B3BF7E6FD2FF}" dt="2021-03-10T13:44:16.783" v="192" actId="20577"/>
        <pc:sldMkLst>
          <pc:docMk/>
          <pc:sldMk cId="1392779616" sldId="530"/>
        </pc:sldMkLst>
        <pc:spChg chg="mod">
          <ac:chgData name="Alfred Asterjadhi" userId="39de57b9-85c0-4fd1-aaac-8ca2b6560ad0" providerId="ADAL" clId="{C5554BE7-B52F-4813-8B0B-B3BF7E6FD2FF}" dt="2021-03-10T13:44:16.783" v="192" actId="20577"/>
          <ac:spMkLst>
            <pc:docMk/>
            <pc:sldMk cId="1392779616" sldId="530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C5554BE7-B52F-4813-8B0B-B3BF7E6FD2FF}" dt="2021-03-10T15:44:45.970" v="748" actId="207"/>
        <pc:sldMkLst>
          <pc:docMk/>
          <pc:sldMk cId="2649683852" sldId="531"/>
        </pc:sldMkLst>
        <pc:spChg chg="mod">
          <ac:chgData name="Alfred Asterjadhi" userId="39de57b9-85c0-4fd1-aaac-8ca2b6560ad0" providerId="ADAL" clId="{C5554BE7-B52F-4813-8B0B-B3BF7E6FD2FF}" dt="2021-03-10T15:44:45.970" v="748" actId="207"/>
          <ac:spMkLst>
            <pc:docMk/>
            <pc:sldMk cId="2649683852" sldId="531"/>
            <ac:spMk id="2" creationId="{12372A2F-8025-42D4-B5ED-6E7667DF00C8}"/>
          </ac:spMkLst>
        </pc:spChg>
        <pc:spChg chg="mod">
          <ac:chgData name="Alfred Asterjadhi" userId="39de57b9-85c0-4fd1-aaac-8ca2b6560ad0" providerId="ADAL" clId="{C5554BE7-B52F-4813-8B0B-B3BF7E6FD2FF}" dt="2021-03-10T15:44:37.683" v="746" actId="6549"/>
          <ac:spMkLst>
            <pc:docMk/>
            <pc:sldMk cId="2649683852" sldId="531"/>
            <ac:spMk id="10" creationId="{99A414B4-2CCE-47B7-A036-CF3630BA2538}"/>
          </ac:spMkLst>
        </pc:spChg>
      </pc:sldChg>
      <pc:sldChg chg="addSp delSp modSp add mod ord">
        <pc:chgData name="Alfred Asterjadhi" userId="39de57b9-85c0-4fd1-aaac-8ca2b6560ad0" providerId="ADAL" clId="{C5554BE7-B52F-4813-8B0B-B3BF7E6FD2FF}" dt="2021-03-10T16:45:01.114" v="752"/>
        <pc:sldMkLst>
          <pc:docMk/>
          <pc:sldMk cId="3079871411" sldId="532"/>
        </pc:sldMkLst>
        <pc:spChg chg="mod">
          <ac:chgData name="Alfred Asterjadhi" userId="39de57b9-85c0-4fd1-aaac-8ca2b6560ad0" providerId="ADAL" clId="{C5554BE7-B52F-4813-8B0B-B3BF7E6FD2FF}" dt="2021-03-10T14:29:12.678" v="236" actId="20577"/>
          <ac:spMkLst>
            <pc:docMk/>
            <pc:sldMk cId="3079871411" sldId="532"/>
            <ac:spMk id="2" creationId="{C4BF2F2B-0F63-402D-B62D-F6CB00532DEF}"/>
          </ac:spMkLst>
        </pc:spChg>
        <pc:spChg chg="mod">
          <ac:chgData name="Alfred Asterjadhi" userId="39de57b9-85c0-4fd1-aaac-8ca2b6560ad0" providerId="ADAL" clId="{C5554BE7-B52F-4813-8B0B-B3BF7E6FD2FF}" dt="2021-03-10T14:32:14.009" v="289" actId="20577"/>
          <ac:spMkLst>
            <pc:docMk/>
            <pc:sldMk cId="3079871411" sldId="532"/>
            <ac:spMk id="3" creationId="{CF5FA622-B599-44DB-AD7E-AFE0D7AE1F31}"/>
          </ac:spMkLst>
        </pc:spChg>
        <pc:graphicFrameChg chg="add del mod">
          <ac:chgData name="Alfred Asterjadhi" userId="39de57b9-85c0-4fd1-aaac-8ca2b6560ad0" providerId="ADAL" clId="{C5554BE7-B52F-4813-8B0B-B3BF7E6FD2FF}" dt="2021-03-10T14:31:32.838" v="254"/>
          <ac:graphicFrameMkLst>
            <pc:docMk/>
            <pc:sldMk cId="3079871411" sldId="532"/>
            <ac:graphicFrameMk id="7" creationId="{A8CBABF5-EC83-44E1-90D4-10B363B83797}"/>
          </ac:graphicFrameMkLst>
        </pc:graphicFrameChg>
      </pc:sldChg>
      <pc:sldChg chg="modSp add mod">
        <pc:chgData name="Alfred Asterjadhi" userId="39de57b9-85c0-4fd1-aaac-8ca2b6560ad0" providerId="ADAL" clId="{C5554BE7-B52F-4813-8B0B-B3BF7E6FD2FF}" dt="2021-03-10T15:36:51.967" v="605"/>
        <pc:sldMkLst>
          <pc:docMk/>
          <pc:sldMk cId="936493137" sldId="533"/>
        </pc:sldMkLst>
        <pc:spChg chg="mod">
          <ac:chgData name="Alfred Asterjadhi" userId="39de57b9-85c0-4fd1-aaac-8ca2b6560ad0" providerId="ADAL" clId="{C5554BE7-B52F-4813-8B0B-B3BF7E6FD2FF}" dt="2021-03-10T15:35:25.434" v="503" actId="20577"/>
          <ac:spMkLst>
            <pc:docMk/>
            <pc:sldMk cId="936493137" sldId="533"/>
            <ac:spMk id="2" creationId="{12372A2F-8025-42D4-B5ED-6E7667DF00C8}"/>
          </ac:spMkLst>
        </pc:spChg>
        <pc:spChg chg="mod">
          <ac:chgData name="Alfred Asterjadhi" userId="39de57b9-85c0-4fd1-aaac-8ca2b6560ad0" providerId="ADAL" clId="{C5554BE7-B52F-4813-8B0B-B3BF7E6FD2FF}" dt="2021-03-10T15:36:51.967" v="605"/>
          <ac:spMkLst>
            <pc:docMk/>
            <pc:sldMk cId="936493137" sldId="53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C5554BE7-B52F-4813-8B0B-B3BF7E6FD2FF}" dt="2021-03-10T16:45:54.449" v="75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5554BE7-B52F-4813-8B0B-B3BF7E6FD2FF}" dt="2021-03-10T16:45:50.895" v="754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C5554BE7-B52F-4813-8B0B-B3BF7E6FD2FF}" dt="2021-03-10T16:45:54.449" v="75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E945C55-568E-4770-9E47-5D06F3B665C8}"/>
    <pc:docChg chg="custSel delSld modSld modMainMaster">
      <pc:chgData name="Alfred Asterjadhi" userId="39de57b9-85c0-4fd1-aaac-8ca2b6560ad0" providerId="ADAL" clId="{4E945C55-568E-4770-9E47-5D06F3B665C8}" dt="2021-02-24T20:01:44.427" v="47" actId="20577"/>
      <pc:docMkLst>
        <pc:docMk/>
      </pc:docMkLst>
      <pc:sldChg chg="delSp mod">
        <pc:chgData name="Alfred Asterjadhi" userId="39de57b9-85c0-4fd1-aaac-8ca2b6560ad0" providerId="ADAL" clId="{4E945C55-568E-4770-9E47-5D06F3B665C8}" dt="2021-02-24T15:19:25.111" v="12" actId="478"/>
        <pc:sldMkLst>
          <pc:docMk/>
          <pc:sldMk cId="0" sldId="256"/>
        </pc:sldMkLst>
        <pc:spChg chg="del">
          <ac:chgData name="Alfred Asterjadhi" userId="39de57b9-85c0-4fd1-aaac-8ca2b6560ad0" providerId="ADAL" clId="{4E945C55-568E-4770-9E47-5D06F3B665C8}" dt="2021-02-24T15:19:25.111" v="12" actId="478"/>
          <ac:spMkLst>
            <pc:docMk/>
            <pc:sldMk cId="0" sldId="256"/>
            <ac:spMk id="2" creationId="{C85BE90B-FA25-477B-BC19-DCC96803C97C}"/>
          </ac:spMkLst>
        </pc:spChg>
      </pc:sldChg>
      <pc:sldChg chg="modSp mod">
        <pc:chgData name="Alfred Asterjadhi" userId="39de57b9-85c0-4fd1-aaac-8ca2b6560ad0" providerId="ADAL" clId="{4E945C55-568E-4770-9E47-5D06F3B665C8}" dt="2021-02-21T19:42:38.558" v="9" actId="20577"/>
        <pc:sldMkLst>
          <pc:docMk/>
          <pc:sldMk cId="3302398597" sldId="515"/>
        </pc:sldMkLst>
        <pc:spChg chg="mod">
          <ac:chgData name="Alfred Asterjadhi" userId="39de57b9-85c0-4fd1-aaac-8ca2b6560ad0" providerId="ADAL" clId="{4E945C55-568E-4770-9E47-5D06F3B665C8}" dt="2021-02-21T19:42:38.558" v="9" actId="20577"/>
          <ac:spMkLst>
            <pc:docMk/>
            <pc:sldMk cId="3302398597" sldId="515"/>
            <ac:spMk id="6" creationId="{7488035E-BDAD-477C-AA55-E8989C4B7B8C}"/>
          </ac:spMkLst>
        </pc:spChg>
      </pc:sldChg>
      <pc:sldChg chg="modSp mod">
        <pc:chgData name="Alfred Asterjadhi" userId="39de57b9-85c0-4fd1-aaac-8ca2b6560ad0" providerId="ADAL" clId="{4E945C55-568E-4770-9E47-5D06F3B665C8}" dt="2021-02-24T15:34:35.577" v="44"/>
        <pc:sldMkLst>
          <pc:docMk/>
          <pc:sldMk cId="2030734807" sldId="517"/>
        </pc:sldMkLst>
        <pc:spChg chg="mod">
          <ac:chgData name="Alfred Asterjadhi" userId="39de57b9-85c0-4fd1-aaac-8ca2b6560ad0" providerId="ADAL" clId="{4E945C55-568E-4770-9E47-5D06F3B665C8}" dt="2021-02-21T19:42:42.180" v="10"/>
          <ac:spMkLst>
            <pc:docMk/>
            <pc:sldMk cId="2030734807" sldId="517"/>
            <ac:spMk id="6" creationId="{B63EF7E7-1362-4206-B209-115D49A6AA5A}"/>
          </ac:spMkLst>
        </pc:spChg>
        <pc:spChg chg="mod">
          <ac:chgData name="Alfred Asterjadhi" userId="39de57b9-85c0-4fd1-aaac-8ca2b6560ad0" providerId="ADAL" clId="{4E945C55-568E-4770-9E47-5D06F3B665C8}" dt="2021-02-24T15:34:35.577" v="44"/>
          <ac:spMkLst>
            <pc:docMk/>
            <pc:sldMk cId="2030734807" sldId="517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4E945C55-568E-4770-9E47-5D06F3B665C8}" dt="2021-02-24T20:01:44.427" v="4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E945C55-568E-4770-9E47-5D06F3B665C8}" dt="2021-02-24T20:01:44.427" v="4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832D6FC-AE7D-451B-AC88-E5BFB3C1DE03}"/>
    <pc:docChg chg="undo custSel addSld delSld modSld modMainMaster">
      <pc:chgData name="Alfred Asterjadhi" userId="39de57b9-85c0-4fd1-aaac-8ca2b6560ad0" providerId="ADAL" clId="{8832D6FC-AE7D-451B-AC88-E5BFB3C1DE03}" dt="2021-03-09T17:53:03.758" v="1305" actId="404"/>
      <pc:docMkLst>
        <pc:docMk/>
      </pc:docMkLst>
      <pc:sldChg chg="modSp add mod">
        <pc:chgData name="Alfred Asterjadhi" userId="39de57b9-85c0-4fd1-aaac-8ca2b6560ad0" providerId="ADAL" clId="{8832D6FC-AE7D-451B-AC88-E5BFB3C1DE03}" dt="2021-03-08T21:47:55.153" v="1064" actId="207"/>
        <pc:sldMkLst>
          <pc:docMk/>
          <pc:sldMk cId="552918245" sldId="519"/>
        </pc:sldMkLst>
        <pc:spChg chg="mod">
          <ac:chgData name="Alfred Asterjadhi" userId="39de57b9-85c0-4fd1-aaac-8ca2b6560ad0" providerId="ADAL" clId="{8832D6FC-AE7D-451B-AC88-E5BFB3C1DE03}" dt="2021-03-08T21:47:55.153" v="1064" actId="207"/>
          <ac:spMkLst>
            <pc:docMk/>
            <pc:sldMk cId="552918245" sldId="51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8832D6FC-AE7D-451B-AC88-E5BFB3C1DE03}" dt="2021-02-27T03:47:47.437" v="587" actId="20577"/>
        <pc:sldMkLst>
          <pc:docMk/>
          <pc:sldMk cId="425019533" sldId="520"/>
        </pc:sldMkLst>
        <pc:spChg chg="mod">
          <ac:chgData name="Alfred Asterjadhi" userId="39de57b9-85c0-4fd1-aaac-8ca2b6560ad0" providerId="ADAL" clId="{8832D6FC-AE7D-451B-AC88-E5BFB3C1DE03}" dt="2021-02-27T03:27:26.666" v="206" actId="20577"/>
          <ac:spMkLst>
            <pc:docMk/>
            <pc:sldMk cId="425019533" sldId="520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2-27T03:47:47.437" v="587" actId="20577"/>
          <ac:spMkLst>
            <pc:docMk/>
            <pc:sldMk cId="425019533" sldId="520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8832D6FC-AE7D-451B-AC88-E5BFB3C1DE03}" dt="2021-03-02T16:43:07.816" v="945" actId="20577"/>
        <pc:sldMkLst>
          <pc:docMk/>
          <pc:sldMk cId="217624531" sldId="521"/>
        </pc:sldMkLst>
        <pc:spChg chg="mod">
          <ac:chgData name="Alfred Asterjadhi" userId="39de57b9-85c0-4fd1-aaac-8ca2b6560ad0" providerId="ADAL" clId="{8832D6FC-AE7D-451B-AC88-E5BFB3C1DE03}" dt="2021-02-27T03:43:04.512" v="547" actId="20577"/>
          <ac:spMkLst>
            <pc:docMk/>
            <pc:sldMk cId="217624531" sldId="521"/>
            <ac:spMk id="2" creationId="{12372A2F-8025-42D4-B5ED-6E7667DF00C8}"/>
          </ac:spMkLst>
        </pc:spChg>
        <pc:spChg chg="add del">
          <ac:chgData name="Alfred Asterjadhi" userId="39de57b9-85c0-4fd1-aaac-8ca2b6560ad0" providerId="ADAL" clId="{8832D6FC-AE7D-451B-AC88-E5BFB3C1DE03}" dt="2021-03-02T16:38:06.034" v="864"/>
          <ac:spMkLst>
            <pc:docMk/>
            <pc:sldMk cId="217624531" sldId="521"/>
            <ac:spMk id="3" creationId="{5C6D5BC0-0D46-4477-B7B5-1169FD5E60D7}"/>
          </ac:spMkLst>
        </pc:spChg>
        <pc:spChg chg="add del">
          <ac:chgData name="Alfred Asterjadhi" userId="39de57b9-85c0-4fd1-aaac-8ca2b6560ad0" providerId="ADAL" clId="{8832D6FC-AE7D-451B-AC88-E5BFB3C1DE03}" dt="2021-03-02T16:39:40.631" v="896"/>
          <ac:spMkLst>
            <pc:docMk/>
            <pc:sldMk cId="217624531" sldId="521"/>
            <ac:spMk id="7" creationId="{610DE147-6AF0-4006-9D8F-846707FB4DE3}"/>
          </ac:spMkLst>
        </pc:spChg>
        <pc:spChg chg="mod">
          <ac:chgData name="Alfred Asterjadhi" userId="39de57b9-85c0-4fd1-aaac-8ca2b6560ad0" providerId="ADAL" clId="{8832D6FC-AE7D-451B-AC88-E5BFB3C1DE03}" dt="2021-03-02T16:43:07.816" v="945" actId="20577"/>
          <ac:spMkLst>
            <pc:docMk/>
            <pc:sldMk cId="217624531" sldId="52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8832D6FC-AE7D-451B-AC88-E5BFB3C1DE03}" dt="2021-03-02T16:43:16.934" v="947" actId="20577"/>
        <pc:sldMkLst>
          <pc:docMk/>
          <pc:sldMk cId="1687828371" sldId="522"/>
        </pc:sldMkLst>
        <pc:spChg chg="mod">
          <ac:chgData name="Alfred Asterjadhi" userId="39de57b9-85c0-4fd1-aaac-8ca2b6560ad0" providerId="ADAL" clId="{8832D6FC-AE7D-451B-AC88-E5BFB3C1DE03}" dt="2021-03-02T16:43:16.934" v="947" actId="20577"/>
          <ac:spMkLst>
            <pc:docMk/>
            <pc:sldMk cId="1687828371" sldId="522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3-02T16:18:06.613" v="815" actId="20577"/>
          <ac:spMkLst>
            <pc:docMk/>
            <pc:sldMk cId="1687828371" sldId="52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8832D6FC-AE7D-451B-AC88-E5BFB3C1DE03}" dt="2021-03-09T15:52:31.141" v="1195" actId="207"/>
        <pc:sldMkLst>
          <pc:docMk/>
          <pc:sldMk cId="1756435729" sldId="523"/>
        </pc:sldMkLst>
        <pc:spChg chg="mod">
          <ac:chgData name="Alfred Asterjadhi" userId="39de57b9-85c0-4fd1-aaac-8ca2b6560ad0" providerId="ADAL" clId="{8832D6FC-AE7D-451B-AC88-E5BFB3C1DE03}" dt="2021-03-02T16:43:38.112" v="948" actId="20577"/>
          <ac:spMkLst>
            <pc:docMk/>
            <pc:sldMk cId="1756435729" sldId="523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3-09T15:52:31.141" v="1195" actId="207"/>
          <ac:spMkLst>
            <pc:docMk/>
            <pc:sldMk cId="1756435729" sldId="52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8832D6FC-AE7D-451B-AC88-E5BFB3C1DE03}" dt="2021-03-04T21:47:38.679" v="1015" actId="114"/>
        <pc:sldMkLst>
          <pc:docMk/>
          <pc:sldMk cId="162212716" sldId="524"/>
        </pc:sldMkLst>
        <pc:spChg chg="mod">
          <ac:chgData name="Alfred Asterjadhi" userId="39de57b9-85c0-4fd1-aaac-8ca2b6560ad0" providerId="ADAL" clId="{8832D6FC-AE7D-451B-AC88-E5BFB3C1DE03}" dt="2021-03-02T16:43:02.956" v="944" actId="20577"/>
          <ac:spMkLst>
            <pc:docMk/>
            <pc:sldMk cId="162212716" sldId="524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3-04T21:47:38.679" v="1015" actId="114"/>
          <ac:spMkLst>
            <pc:docMk/>
            <pc:sldMk cId="162212716" sldId="52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8832D6FC-AE7D-451B-AC88-E5BFB3C1DE03}" dt="2021-03-05T03:25:50.677" v="1061" actId="20577"/>
        <pc:sldMkLst>
          <pc:docMk/>
          <pc:sldMk cId="3510548486" sldId="525"/>
        </pc:sldMkLst>
        <pc:spChg chg="mod">
          <ac:chgData name="Alfred Asterjadhi" userId="39de57b9-85c0-4fd1-aaac-8ca2b6560ad0" providerId="ADAL" clId="{8832D6FC-AE7D-451B-AC88-E5BFB3C1DE03}" dt="2021-03-05T03:25:04.762" v="1025" actId="20577"/>
          <ac:spMkLst>
            <pc:docMk/>
            <pc:sldMk cId="3510548486" sldId="525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3-05T03:25:50.677" v="1061" actId="20577"/>
          <ac:spMkLst>
            <pc:docMk/>
            <pc:sldMk cId="3510548486" sldId="52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8832D6FC-AE7D-451B-AC88-E5BFB3C1DE03}" dt="2021-03-08T21:50:32.965" v="1185" actId="20577"/>
        <pc:sldMkLst>
          <pc:docMk/>
          <pc:sldMk cId="844839744" sldId="526"/>
        </pc:sldMkLst>
        <pc:spChg chg="mod">
          <ac:chgData name="Alfred Asterjadhi" userId="39de57b9-85c0-4fd1-aaac-8ca2b6560ad0" providerId="ADAL" clId="{8832D6FC-AE7D-451B-AC88-E5BFB3C1DE03}" dt="2021-03-08T21:50:32.965" v="1185" actId="20577"/>
          <ac:spMkLst>
            <pc:docMk/>
            <pc:sldMk cId="844839744" sldId="526"/>
            <ac:spMk id="8" creationId="{30ECE423-DD38-4A25-AD6E-26DF5AC61863}"/>
          </ac:spMkLst>
        </pc:spChg>
      </pc:sldChg>
      <pc:sldChg chg="addSp delSp modSp new mod">
        <pc:chgData name="Alfred Asterjadhi" userId="39de57b9-85c0-4fd1-aaac-8ca2b6560ad0" providerId="ADAL" clId="{8832D6FC-AE7D-451B-AC88-E5BFB3C1DE03}" dt="2021-03-09T17:53:03.758" v="1305" actId="404"/>
        <pc:sldMkLst>
          <pc:docMk/>
          <pc:sldMk cId="3761381247" sldId="527"/>
        </pc:sldMkLst>
        <pc:spChg chg="mod">
          <ac:chgData name="Alfred Asterjadhi" userId="39de57b9-85c0-4fd1-aaac-8ca2b6560ad0" providerId="ADAL" clId="{8832D6FC-AE7D-451B-AC88-E5BFB3C1DE03}" dt="2021-03-09T17:52:15.603" v="1301" actId="207"/>
          <ac:spMkLst>
            <pc:docMk/>
            <pc:sldMk cId="3761381247" sldId="527"/>
            <ac:spMk id="2" creationId="{C4BF2F2B-0F63-402D-B62D-F6CB00532DEF}"/>
          </ac:spMkLst>
        </pc:spChg>
        <pc:spChg chg="mod">
          <ac:chgData name="Alfred Asterjadhi" userId="39de57b9-85c0-4fd1-aaac-8ca2b6560ad0" providerId="ADAL" clId="{8832D6FC-AE7D-451B-AC88-E5BFB3C1DE03}" dt="2021-03-09T17:53:03.758" v="1305" actId="404"/>
          <ac:spMkLst>
            <pc:docMk/>
            <pc:sldMk cId="3761381247" sldId="527"/>
            <ac:spMk id="3" creationId="{CF5FA622-B599-44DB-AD7E-AFE0D7AE1F31}"/>
          </ac:spMkLst>
        </pc:spChg>
        <pc:spChg chg="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4" creationId="{0CDF4895-2BB9-4D25-B5E1-1010B0011CB9}"/>
          </ac:spMkLst>
        </pc:spChg>
        <pc:spChg chg="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5" creationId="{53BED8D3-71E1-43D4-B704-3AF31E028AF2}"/>
          </ac:spMkLst>
        </pc:spChg>
        <pc:spChg chg="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6" creationId="{1CA26BCD-2F7C-4E14-8C41-85489CBEBDB5}"/>
          </ac:spMkLst>
        </pc:spChg>
        <pc:spChg chg="add del mod">
          <ac:chgData name="Alfred Asterjadhi" userId="39de57b9-85c0-4fd1-aaac-8ca2b6560ad0" providerId="ADAL" clId="{8832D6FC-AE7D-451B-AC88-E5BFB3C1DE03}" dt="2021-03-09T17:49:00.834" v="1237"/>
          <ac:spMkLst>
            <pc:docMk/>
            <pc:sldMk cId="3761381247" sldId="527"/>
            <ac:spMk id="7" creationId="{66280DE6-157A-436F-9B85-2468A975BB39}"/>
          </ac:spMkLst>
        </pc:spChg>
        <pc:spChg chg="add del mod">
          <ac:chgData name="Alfred Asterjadhi" userId="39de57b9-85c0-4fd1-aaac-8ca2b6560ad0" providerId="ADAL" clId="{8832D6FC-AE7D-451B-AC88-E5BFB3C1DE03}" dt="2021-03-09T17:49:00.834" v="1237"/>
          <ac:spMkLst>
            <pc:docMk/>
            <pc:sldMk cId="3761381247" sldId="527"/>
            <ac:spMk id="8" creationId="{1430332E-CC41-4C50-AA63-C29E0DEC46D7}"/>
          </ac:spMkLst>
        </pc:spChg>
        <pc:spChg chg="add del mod">
          <ac:chgData name="Alfred Asterjadhi" userId="39de57b9-85c0-4fd1-aaac-8ca2b6560ad0" providerId="ADAL" clId="{8832D6FC-AE7D-451B-AC88-E5BFB3C1DE03}" dt="2021-03-09T17:49:00.834" v="1237"/>
          <ac:spMkLst>
            <pc:docMk/>
            <pc:sldMk cId="3761381247" sldId="527"/>
            <ac:spMk id="9" creationId="{7C241D10-AED2-4132-A540-E9A4CB941AC3}"/>
          </ac:spMkLst>
        </pc:spChg>
        <pc:spChg chg="add del mod">
          <ac:chgData name="Alfred Asterjadhi" userId="39de57b9-85c0-4fd1-aaac-8ca2b6560ad0" providerId="ADAL" clId="{8832D6FC-AE7D-451B-AC88-E5BFB3C1DE03}" dt="2021-03-09T17:49:00.834" v="1237"/>
          <ac:spMkLst>
            <pc:docMk/>
            <pc:sldMk cId="3761381247" sldId="527"/>
            <ac:spMk id="10" creationId="{53A9AE65-E6C2-4E04-BDC0-AD2F340561E4}"/>
          </ac:spMkLst>
        </pc:spChg>
        <pc:spChg chg="add del mod">
          <ac:chgData name="Alfred Asterjadhi" userId="39de57b9-85c0-4fd1-aaac-8ca2b6560ad0" providerId="ADAL" clId="{8832D6FC-AE7D-451B-AC88-E5BFB3C1DE03}" dt="2021-03-09T17:49:00.834" v="1237"/>
          <ac:spMkLst>
            <pc:docMk/>
            <pc:sldMk cId="3761381247" sldId="527"/>
            <ac:spMk id="11" creationId="{75F5F29B-40CA-4304-AE36-4CAB6E6C349D}"/>
          </ac:spMkLst>
        </pc:spChg>
        <pc:spChg chg="add del 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12" creationId="{43A0E3B7-E074-43D2-A54E-8401B69016D6}"/>
          </ac:spMkLst>
        </pc:spChg>
        <pc:spChg chg="add del 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13" creationId="{BD3887BA-1A4A-40E2-AE6D-3C207D9AB799}"/>
          </ac:spMkLst>
        </pc:spChg>
        <pc:spChg chg="add del 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14" creationId="{B8C241BD-71AA-4356-A778-D160A1F1C405}"/>
          </ac:spMkLst>
        </pc:spChg>
        <pc:spChg chg="add del 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15" creationId="{AF0E4A48-2B0F-4FFD-B07F-A10CBB9B2DC3}"/>
          </ac:spMkLst>
        </pc:spChg>
        <pc:spChg chg="add del 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16" creationId="{FF85F007-B95B-4E38-BBEF-49E1213479FE}"/>
          </ac:spMkLst>
        </pc:spChg>
      </pc:sldChg>
      <pc:sldMasterChg chg="modSp mod">
        <pc:chgData name="Alfred Asterjadhi" userId="39de57b9-85c0-4fd1-aaac-8ca2b6560ad0" providerId="ADAL" clId="{8832D6FC-AE7D-451B-AC88-E5BFB3C1DE03}" dt="2021-03-08T21:52:12.009" v="118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832D6FC-AE7D-451B-AC88-E5BFB3C1DE03}" dt="2021-03-08T21:52:12.009" v="118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802.11-20/1982r14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2-00be-pdt-trigger-frame-update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2021-03-31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</a:p>
          <a:p>
            <a:r>
              <a:rPr lang="en-US" sz="1800" dirty="0"/>
              <a:t>Result:</a:t>
            </a:r>
            <a:endParaRPr lang="en-US" sz="1800" dirty="0">
              <a:highlight>
                <a:srgbClr val="00FF00"/>
              </a:highlight>
            </a:endParaRPr>
          </a:p>
          <a:p>
            <a:endParaRPr lang="en-US" sz="18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490r2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openxmlformats.org/package/2006/metadata/core-properties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85679</TotalTime>
  <Words>5177</Words>
  <Application>Microsoft Office PowerPoint</Application>
  <PresentationFormat>On-screen Show (4:3)</PresentationFormat>
  <Paragraphs>523</Paragraphs>
  <Slides>41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7" baseType="lpstr">
      <vt:lpstr>Arial</vt:lpstr>
      <vt:lpstr>Arial Black</vt:lpstr>
      <vt:lpstr>Calibri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1397</cp:revision>
  <cp:lastPrinted>1601-01-01T00:00:00Z</cp:lastPrinted>
  <dcterms:created xsi:type="dcterms:W3CDTF">2017-01-26T15:28:16Z</dcterms:created>
  <dcterms:modified xsi:type="dcterms:W3CDTF">2021-04-13T16:33:32Z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