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6"/>
  </p:notesMasterIdLst>
  <p:handoutMasterIdLst>
    <p:handoutMasterId r:id="rId37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75E866-A7CF-441B-A3AA-04792067D2F9}" v="36" dt="2021-03-12T17:27:04.2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66" autoAdjust="0"/>
    <p:restoredTop sz="94660"/>
  </p:normalViewPr>
  <p:slideViewPr>
    <p:cSldViewPr>
      <p:cViewPr varScale="1">
        <p:scale>
          <a:sx n="114" d="100"/>
          <a:sy n="114" d="100"/>
        </p:scale>
        <p:origin x="113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0241C482-AE77-45C0-B417-C428E505BEAF}"/>
    <pc:docChg chg="undo custSel addSld delSld modSld modMainMaster">
      <pc:chgData name="Alfred Asterjadhi" userId="39de57b9-85c0-4fd1-aaac-8ca2b6560ad0" providerId="ADAL" clId="{0241C482-AE77-45C0-B417-C428E505BEAF}" dt="2021-01-14T15:21:35.348" v="1430"/>
      <pc:docMkLst>
        <pc:docMk/>
      </pc:docMkLst>
      <pc:sldChg chg="modSp">
        <pc:chgData name="Alfred Asterjadhi" userId="39de57b9-85c0-4fd1-aaac-8ca2b6560ad0" providerId="ADAL" clId="{0241C482-AE77-45C0-B417-C428E505BEAF}" dt="2021-01-06T15:22:29.962" v="362" actId="13926"/>
        <pc:sldMkLst>
          <pc:docMk/>
          <pc:sldMk cId="2071536349" sldId="507"/>
        </pc:sldMkLst>
        <pc:spChg chg="mod">
          <ac:chgData name="Alfred Asterjadhi" userId="39de57b9-85c0-4fd1-aaac-8ca2b6560ad0" providerId="ADAL" clId="{0241C482-AE77-45C0-B417-C428E505BEAF}" dt="2021-01-06T15:22:29.962" v="362" actId="13926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0241C482-AE77-45C0-B417-C428E505BEAF}" dt="2021-01-06T15:24:47.629" v="402" actId="20577"/>
        <pc:sldMkLst>
          <pc:docMk/>
          <pc:sldMk cId="1792682794" sldId="508"/>
        </pc:sldMkLst>
        <pc:spChg chg="mod">
          <ac:chgData name="Alfred Asterjadhi" userId="39de57b9-85c0-4fd1-aaac-8ca2b6560ad0" providerId="ADAL" clId="{0241C482-AE77-45C0-B417-C428E505BEAF}" dt="2021-01-06T15:24:47.629" v="402" actId="20577"/>
          <ac:spMkLst>
            <pc:docMk/>
            <pc:sldMk cId="1792682794" sldId="508"/>
            <ac:spMk id="3" creationId="{BE59A49E-A5A4-4F56-B099-147C6D55F1B5}"/>
          </ac:spMkLst>
        </pc:spChg>
      </pc:sldChg>
      <pc:sldChg chg="addSp delSp modSp">
        <pc:chgData name="Alfred Asterjadhi" userId="39de57b9-85c0-4fd1-aaac-8ca2b6560ad0" providerId="ADAL" clId="{0241C482-AE77-45C0-B417-C428E505BEAF}" dt="2021-01-14T03:33:56.821" v="1084" actId="13926"/>
        <pc:sldMkLst>
          <pc:docMk/>
          <pc:sldMk cId="2541942211" sldId="509"/>
        </pc:sldMkLst>
        <pc:spChg chg="add del">
          <ac:chgData name="Alfred Asterjadhi" userId="39de57b9-85c0-4fd1-aaac-8ca2b6560ad0" providerId="ADAL" clId="{0241C482-AE77-45C0-B417-C428E505BEAF}" dt="2021-01-06T04:45:08.293" v="27"/>
          <ac:spMkLst>
            <pc:docMk/>
            <pc:sldMk cId="2541942211" sldId="509"/>
            <ac:spMk id="2" creationId="{93F29A3B-CFD7-45C5-B9BF-C9ACA7A979A4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3" creationId="{B3656786-9E71-402B-BB3C-969B59CE0A32}"/>
          </ac:spMkLst>
        </pc:spChg>
        <pc:spChg chg="mod">
          <ac:chgData name="Alfred Asterjadhi" userId="39de57b9-85c0-4fd1-aaac-8ca2b6560ad0" providerId="ADAL" clId="{0241C482-AE77-45C0-B417-C428E505BEAF}" dt="2021-01-14T03:33:56.821" v="1084" actId="13926"/>
          <ac:spMkLst>
            <pc:docMk/>
            <pc:sldMk cId="2541942211" sldId="509"/>
            <ac:spMk id="8" creationId="{04C898FD-7E7E-4AEB-9030-454136F5FDEB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9" creationId="{5A26608F-1355-4B4A-8674-E0AB092C1310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10" creationId="{4AF33513-BE06-4D23-AC73-D31956977D1D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11" creationId="{F2E4660B-BF33-43FD-B68B-5E4E379FDC66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12" creationId="{BE1A3A63-1821-4A8F-8063-367CCBEC6C6F}"/>
          </ac:spMkLst>
        </pc:spChg>
      </pc:sldChg>
      <pc:sldChg chg="modSp add">
        <pc:chgData name="Alfred Asterjadhi" userId="39de57b9-85c0-4fd1-aaac-8ca2b6560ad0" providerId="ADAL" clId="{0241C482-AE77-45C0-B417-C428E505BEAF}" dt="2021-01-14T15:13:04.129" v="1275"/>
        <pc:sldMkLst>
          <pc:docMk/>
          <pc:sldMk cId="2415991745" sldId="510"/>
        </pc:sldMkLst>
        <pc:spChg chg="mod">
          <ac:chgData name="Alfred Asterjadhi" userId="39de57b9-85c0-4fd1-aaac-8ca2b6560ad0" providerId="ADAL" clId="{0241C482-AE77-45C0-B417-C428E505BEAF}" dt="2021-01-06T15:38:57.330" v="489" actId="20577"/>
          <ac:spMkLst>
            <pc:docMk/>
            <pc:sldMk cId="2415991745" sldId="510"/>
            <ac:spMk id="2" creationId="{8C2D1915-EAD9-48E5-BA38-1A981101D193}"/>
          </ac:spMkLst>
        </pc:spChg>
        <pc:spChg chg="mod">
          <ac:chgData name="Alfred Asterjadhi" userId="39de57b9-85c0-4fd1-aaac-8ca2b6560ad0" providerId="ADAL" clId="{0241C482-AE77-45C0-B417-C428E505BEAF}" dt="2021-01-14T03:24:17.922" v="1047" actId="6549"/>
          <ac:spMkLst>
            <pc:docMk/>
            <pc:sldMk cId="2415991745" sldId="510"/>
            <ac:spMk id="3" creationId="{64B913F7-EFDE-4FB0-BB4D-E504FB616C9B}"/>
          </ac:spMkLst>
        </pc:spChg>
        <pc:spChg chg="mod">
          <ac:chgData name="Alfred Asterjadhi" userId="39de57b9-85c0-4fd1-aaac-8ca2b6560ad0" providerId="ADAL" clId="{0241C482-AE77-45C0-B417-C428E505BEAF}" dt="2021-01-14T15:13:04.129" v="1275"/>
          <ac:spMkLst>
            <pc:docMk/>
            <pc:sldMk cId="2415991745" sldId="510"/>
            <ac:spMk id="6" creationId="{AB0C2F00-D8F0-4DD6-B5F1-701339C96B41}"/>
          </ac:spMkLst>
        </pc:spChg>
      </pc:sldChg>
      <pc:sldChg chg="addSp delSp modSp add">
        <pc:chgData name="Alfred Asterjadhi" userId="39de57b9-85c0-4fd1-aaac-8ca2b6560ad0" providerId="ADAL" clId="{0241C482-AE77-45C0-B417-C428E505BEAF}" dt="2021-01-14T15:21:35.348" v="1430"/>
        <pc:sldMkLst>
          <pc:docMk/>
          <pc:sldMk cId="428917577" sldId="511"/>
        </pc:sldMkLst>
        <pc:spChg chg="mod">
          <ac:chgData name="Alfred Asterjadhi" userId="39de57b9-85c0-4fd1-aaac-8ca2b6560ad0" providerId="ADAL" clId="{0241C482-AE77-45C0-B417-C428E505BEAF}" dt="2021-01-13T23:53:41.668" v="797" actId="20577"/>
          <ac:spMkLst>
            <pc:docMk/>
            <pc:sldMk cId="428917577" sldId="511"/>
            <ac:spMk id="2" creationId="{12372A2F-8025-42D4-B5ED-6E7667DF00C8}"/>
          </ac:spMkLst>
        </pc:spChg>
        <pc:spChg chg="del mod">
          <ac:chgData name="Alfred Asterjadhi" userId="39de57b9-85c0-4fd1-aaac-8ca2b6560ad0" providerId="ADAL" clId="{0241C482-AE77-45C0-B417-C428E505BEAF}" dt="2021-01-13T23:42:22.684" v="630" actId="478"/>
          <ac:spMkLst>
            <pc:docMk/>
            <pc:sldMk cId="428917577" sldId="511"/>
            <ac:spMk id="3" creationId="{C00CC504-A9C1-4066-A631-E37B2BFCDDE9}"/>
          </ac:spMkLst>
        </pc:spChg>
        <pc:spChg chg="mod">
          <ac:chgData name="Alfred Asterjadhi" userId="39de57b9-85c0-4fd1-aaac-8ca2b6560ad0" providerId="ADAL" clId="{0241C482-AE77-45C0-B417-C428E505BEAF}" dt="2021-01-14T15:13:10.914" v="1278"/>
          <ac:spMkLst>
            <pc:docMk/>
            <pc:sldMk cId="428917577" sldId="511"/>
            <ac:spMk id="6" creationId="{B63EF7E7-1362-4206-B209-115D49A6AA5A}"/>
          </ac:spMkLst>
        </pc:spChg>
        <pc:spChg chg="add del mod">
          <ac:chgData name="Alfred Asterjadhi" userId="39de57b9-85c0-4fd1-aaac-8ca2b6560ad0" providerId="ADAL" clId="{0241C482-AE77-45C0-B417-C428E505BEAF}" dt="2021-01-13T23:42:28.115" v="633"/>
          <ac:spMkLst>
            <pc:docMk/>
            <pc:sldMk cId="428917577" sldId="511"/>
            <ac:spMk id="8" creationId="{283393C4-B7CC-4BFB-A66C-BCE6C8B51C8A}"/>
          </ac:spMkLst>
        </pc:spChg>
        <pc:spChg chg="add del">
          <ac:chgData name="Alfred Asterjadhi" userId="39de57b9-85c0-4fd1-aaac-8ca2b6560ad0" providerId="ADAL" clId="{0241C482-AE77-45C0-B417-C428E505BEAF}" dt="2021-01-13T23:42:27.305" v="632"/>
          <ac:spMkLst>
            <pc:docMk/>
            <pc:sldMk cId="428917577" sldId="511"/>
            <ac:spMk id="9" creationId="{96245D01-B46A-4C23-8034-E2D46D1511C8}"/>
          </ac:spMkLst>
        </pc:spChg>
        <pc:spChg chg="add mod">
          <ac:chgData name="Alfred Asterjadhi" userId="39de57b9-85c0-4fd1-aaac-8ca2b6560ad0" providerId="ADAL" clId="{0241C482-AE77-45C0-B417-C428E505BEAF}" dt="2021-01-14T15:21:35.348" v="1430"/>
          <ac:spMkLst>
            <pc:docMk/>
            <pc:sldMk cId="428917577" sldId="511"/>
            <ac:spMk id="10" creationId="{99A414B4-2CCE-47B7-A036-CF3630BA2538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1" creationId="{E09A61EE-9B5B-4209-8275-B33B67D39596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2" creationId="{83DE6DCB-1311-4FA7-8E9F-6D9C1548D977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3" creationId="{2B7278E2-3175-4963-80CB-46FAE2894692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4" creationId="{01F22A83-91AB-41AC-A5AE-124CE02AA3EB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5" creationId="{E3B7F8CB-1713-44E9-8595-F516C88D22AE}"/>
          </ac:spMkLst>
        </pc:spChg>
      </pc:sldChg>
      <pc:sldChg chg="modSp add">
        <pc:chgData name="Alfred Asterjadhi" userId="39de57b9-85c0-4fd1-aaac-8ca2b6560ad0" providerId="ADAL" clId="{0241C482-AE77-45C0-B417-C428E505BEAF}" dt="2021-01-13T23:35:25.009" v="625" actId="20577"/>
        <pc:sldMkLst>
          <pc:docMk/>
          <pc:sldMk cId="4101287665" sldId="512"/>
        </pc:sldMkLst>
        <pc:spChg chg="mod">
          <ac:chgData name="Alfred Asterjadhi" userId="39de57b9-85c0-4fd1-aaac-8ca2b6560ad0" providerId="ADAL" clId="{0241C482-AE77-45C0-B417-C428E505BEAF}" dt="2021-01-13T23:35:25.009" v="625" actId="20577"/>
          <ac:spMkLst>
            <pc:docMk/>
            <pc:sldMk cId="4101287665" sldId="512"/>
            <ac:spMk id="7" creationId="{3126AA10-DC1C-4E34-80DA-B427588F2BD9}"/>
          </ac:spMkLst>
        </pc:spChg>
      </pc:sldChg>
      <pc:sldChg chg="addSp delSp modSp add">
        <pc:chgData name="Alfred Asterjadhi" userId="39de57b9-85c0-4fd1-aaac-8ca2b6560ad0" providerId="ADAL" clId="{0241C482-AE77-45C0-B417-C428E505BEAF}" dt="2021-01-14T15:19:03.742" v="1401"/>
        <pc:sldMkLst>
          <pc:docMk/>
          <pc:sldMk cId="2655109566" sldId="513"/>
        </pc:sldMkLst>
        <pc:spChg chg="del">
          <ac:chgData name="Alfred Asterjadhi" userId="39de57b9-85c0-4fd1-aaac-8ca2b6560ad0" providerId="ADAL" clId="{0241C482-AE77-45C0-B417-C428E505BEAF}" dt="2021-01-13T23:42:45.737" v="635"/>
          <ac:spMkLst>
            <pc:docMk/>
            <pc:sldMk cId="2655109566" sldId="513"/>
            <ac:spMk id="2" creationId="{E22EEE6E-6734-44C5-92BE-0F683E445880}"/>
          </ac:spMkLst>
        </pc:spChg>
        <pc:spChg chg="del">
          <ac:chgData name="Alfred Asterjadhi" userId="39de57b9-85c0-4fd1-aaac-8ca2b6560ad0" providerId="ADAL" clId="{0241C482-AE77-45C0-B417-C428E505BEAF}" dt="2021-01-13T23:42:45.737" v="635"/>
          <ac:spMkLst>
            <pc:docMk/>
            <pc:sldMk cId="2655109566" sldId="513"/>
            <ac:spMk id="3" creationId="{2766FC1B-7C7F-41C6-A134-484288325C23}"/>
          </ac:spMkLst>
        </pc:spChg>
        <pc:spChg chg="mod">
          <ac:chgData name="Alfred Asterjadhi" userId="39de57b9-85c0-4fd1-aaac-8ca2b6560ad0" providerId="ADAL" clId="{0241C482-AE77-45C0-B417-C428E505BEAF}" dt="2021-01-14T15:13:09.035" v="1277"/>
          <ac:spMkLst>
            <pc:docMk/>
            <pc:sldMk cId="2655109566" sldId="513"/>
            <ac:spMk id="4" creationId="{0DB7745C-6D2D-4C96-AB63-4A8AC6CA39B8}"/>
          </ac:spMkLst>
        </pc:spChg>
        <pc:spChg chg="add mod">
          <ac:chgData name="Alfred Asterjadhi" userId="39de57b9-85c0-4fd1-aaac-8ca2b6560ad0" providerId="ADAL" clId="{0241C482-AE77-45C0-B417-C428E505BEAF}" dt="2021-01-13T23:46:23.982" v="672" actId="20577"/>
          <ac:spMkLst>
            <pc:docMk/>
            <pc:sldMk cId="2655109566" sldId="513"/>
            <ac:spMk id="7" creationId="{DB539251-052C-42F3-9641-76D2DA66B639}"/>
          </ac:spMkLst>
        </pc:spChg>
        <pc:spChg chg="add mod">
          <ac:chgData name="Alfred Asterjadhi" userId="39de57b9-85c0-4fd1-aaac-8ca2b6560ad0" providerId="ADAL" clId="{0241C482-AE77-45C0-B417-C428E505BEAF}" dt="2021-01-14T15:19:03.742" v="1401"/>
          <ac:spMkLst>
            <pc:docMk/>
            <pc:sldMk cId="2655109566" sldId="513"/>
            <ac:spMk id="8" creationId="{1C9ED483-91FF-42D1-8D30-9A0BAA5A1E4C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9" creationId="{91D3365D-566B-441A-A6CA-AC1FA71C618E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0" creationId="{D226AC7A-C8AF-4B78-94A5-B204509CF780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1" creationId="{CBAA4DF5-7C2F-4D63-A031-8D28F599EEAD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2" creationId="{26207007-BB4F-49B3-B243-E473850A5186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3" creationId="{3F01E771-1F67-401B-8BF6-4510ED0BA7C0}"/>
          </ac:spMkLst>
        </pc:spChg>
      </pc:sldChg>
      <pc:sldChg chg="addSp delSp modSp add">
        <pc:chgData name="Alfred Asterjadhi" userId="39de57b9-85c0-4fd1-aaac-8ca2b6560ad0" providerId="ADAL" clId="{0241C482-AE77-45C0-B417-C428E505BEAF}" dt="2021-01-14T15:16:44.780" v="1367" actId="13926"/>
        <pc:sldMkLst>
          <pc:docMk/>
          <pc:sldMk cId="3676180541" sldId="514"/>
        </pc:sldMkLst>
        <pc:spChg chg="del">
          <ac:chgData name="Alfred Asterjadhi" userId="39de57b9-85c0-4fd1-aaac-8ca2b6560ad0" providerId="ADAL" clId="{0241C482-AE77-45C0-B417-C428E505BEAF}" dt="2021-01-13T23:43:33.088" v="638"/>
          <ac:spMkLst>
            <pc:docMk/>
            <pc:sldMk cId="3676180541" sldId="514"/>
            <ac:spMk id="2" creationId="{C773BCAC-70C8-44D1-BF9E-F7A62354B5B2}"/>
          </ac:spMkLst>
        </pc:spChg>
        <pc:spChg chg="del">
          <ac:chgData name="Alfred Asterjadhi" userId="39de57b9-85c0-4fd1-aaac-8ca2b6560ad0" providerId="ADAL" clId="{0241C482-AE77-45C0-B417-C428E505BEAF}" dt="2021-01-13T23:43:33.088" v="638"/>
          <ac:spMkLst>
            <pc:docMk/>
            <pc:sldMk cId="3676180541" sldId="514"/>
            <ac:spMk id="3" creationId="{6C2CEC8B-449D-4ED2-BDC5-9D24B5EDE04D}"/>
          </ac:spMkLst>
        </pc:spChg>
        <pc:spChg chg="mod">
          <ac:chgData name="Alfred Asterjadhi" userId="39de57b9-85c0-4fd1-aaac-8ca2b6560ad0" providerId="ADAL" clId="{0241C482-AE77-45C0-B417-C428E505BEAF}" dt="2021-01-14T15:13:07.163" v="1276"/>
          <ac:spMkLst>
            <pc:docMk/>
            <pc:sldMk cId="3676180541" sldId="514"/>
            <ac:spMk id="4" creationId="{7335E98F-CD54-45CC-B242-37886F48A525}"/>
          </ac:spMkLst>
        </pc:spChg>
        <pc:spChg chg="add mod">
          <ac:chgData name="Alfred Asterjadhi" userId="39de57b9-85c0-4fd1-aaac-8ca2b6560ad0" providerId="ADAL" clId="{0241C482-AE77-45C0-B417-C428E505BEAF}" dt="2021-01-13T23:43:35.734" v="639"/>
          <ac:spMkLst>
            <pc:docMk/>
            <pc:sldMk cId="3676180541" sldId="514"/>
            <ac:spMk id="7" creationId="{8F38CB46-9E51-42AB-AF85-51291545AF7D}"/>
          </ac:spMkLst>
        </pc:spChg>
        <pc:spChg chg="add mod">
          <ac:chgData name="Alfred Asterjadhi" userId="39de57b9-85c0-4fd1-aaac-8ca2b6560ad0" providerId="ADAL" clId="{0241C482-AE77-45C0-B417-C428E505BEAF}" dt="2021-01-14T15:16:44.780" v="1367" actId="13926"/>
          <ac:spMkLst>
            <pc:docMk/>
            <pc:sldMk cId="3676180541" sldId="514"/>
            <ac:spMk id="8" creationId="{30ECE423-DD38-4A25-AD6E-26DF5AC61863}"/>
          </ac:spMkLst>
        </pc:spChg>
      </pc:sldChg>
      <pc:sldChg chg="modSp add del">
        <pc:chgData name="Alfred Asterjadhi" userId="39de57b9-85c0-4fd1-aaac-8ca2b6560ad0" providerId="ADAL" clId="{0241C482-AE77-45C0-B417-C428E505BEAF}" dt="2021-01-14T14:30:07.595" v="1143" actId="2696"/>
        <pc:sldMkLst>
          <pc:docMk/>
          <pc:sldMk cId="1354408463" sldId="515"/>
        </pc:sldMkLst>
        <pc:spChg chg="mod">
          <ac:chgData name="Alfred Asterjadhi" userId="39de57b9-85c0-4fd1-aaac-8ca2b6560ad0" providerId="ADAL" clId="{0241C482-AE77-45C0-B417-C428E505BEAF}" dt="2021-01-14T14:29:30.229" v="1135" actId="20577"/>
          <ac:spMkLst>
            <pc:docMk/>
            <pc:sldMk cId="1354408463" sldId="515"/>
            <ac:spMk id="2" creationId="{B5A618B2-BD23-4A18-9656-79AE1939E904}"/>
          </ac:spMkLst>
        </pc:spChg>
        <pc:spChg chg="mod">
          <ac:chgData name="Alfred Asterjadhi" userId="39de57b9-85c0-4fd1-aaac-8ca2b6560ad0" providerId="ADAL" clId="{0241C482-AE77-45C0-B417-C428E505BEAF}" dt="2021-01-14T14:29:51.688" v="1142"/>
          <ac:spMkLst>
            <pc:docMk/>
            <pc:sldMk cId="1354408463" sldId="515"/>
            <ac:spMk id="3" creationId="{CDC5EF1B-B28F-48CE-8370-97F00D8A0E60}"/>
          </ac:spMkLst>
        </pc:spChg>
      </pc:sldChg>
      <pc:sldChg chg="addSp delSp modSp add del">
        <pc:chgData name="Alfred Asterjadhi" userId="39de57b9-85c0-4fd1-aaac-8ca2b6560ad0" providerId="ADAL" clId="{0241C482-AE77-45C0-B417-C428E505BEAF}" dt="2021-01-14T14:26:41.678" v="1124" actId="2696"/>
        <pc:sldMkLst>
          <pc:docMk/>
          <pc:sldMk cId="2118981731" sldId="515"/>
        </pc:sldMkLst>
        <pc:spChg chg="del">
          <ac:chgData name="Alfred Asterjadhi" userId="39de57b9-85c0-4fd1-aaac-8ca2b6560ad0" providerId="ADAL" clId="{0241C482-AE77-45C0-B417-C428E505BEAF}" dt="2021-01-14T14:26:31.913" v="1123"/>
          <ac:spMkLst>
            <pc:docMk/>
            <pc:sldMk cId="2118981731" sldId="515"/>
            <ac:spMk id="2" creationId="{552734D8-2B16-4574-B5BF-6CF4471FFF7D}"/>
          </ac:spMkLst>
        </pc:spChg>
        <pc:spChg chg="del">
          <ac:chgData name="Alfred Asterjadhi" userId="39de57b9-85c0-4fd1-aaac-8ca2b6560ad0" providerId="ADAL" clId="{0241C482-AE77-45C0-B417-C428E505BEAF}" dt="2021-01-14T14:26:31.913" v="1123"/>
          <ac:spMkLst>
            <pc:docMk/>
            <pc:sldMk cId="2118981731" sldId="515"/>
            <ac:spMk id="3" creationId="{0883BC53-72EF-4FA1-AC12-4149A52790A8}"/>
          </ac:spMkLst>
        </pc:spChg>
        <pc:spChg chg="add mod">
          <ac:chgData name="Alfred Asterjadhi" userId="39de57b9-85c0-4fd1-aaac-8ca2b6560ad0" providerId="ADAL" clId="{0241C482-AE77-45C0-B417-C428E505BEAF}" dt="2021-01-14T14:26:31.913" v="1123"/>
          <ac:spMkLst>
            <pc:docMk/>
            <pc:sldMk cId="2118981731" sldId="515"/>
            <ac:spMk id="7" creationId="{B090BF3E-3C34-4F3A-AB90-05893A341289}"/>
          </ac:spMkLst>
        </pc:spChg>
        <pc:spChg chg="add mod">
          <ac:chgData name="Alfred Asterjadhi" userId="39de57b9-85c0-4fd1-aaac-8ca2b6560ad0" providerId="ADAL" clId="{0241C482-AE77-45C0-B417-C428E505BEAF}" dt="2021-01-14T14:26:31.913" v="1123"/>
          <ac:spMkLst>
            <pc:docMk/>
            <pc:sldMk cId="2118981731" sldId="515"/>
            <ac:spMk id="8" creationId="{9B51389D-3EFB-4D06-8C0E-4EFA269F7136}"/>
          </ac:spMkLst>
        </pc:spChg>
      </pc:sldChg>
      <pc:sldMasterChg chg="modSp">
        <pc:chgData name="Alfred Asterjadhi" userId="39de57b9-85c0-4fd1-aaac-8ca2b6560ad0" providerId="ADAL" clId="{0241C482-AE77-45C0-B417-C428E505BEAF}" dt="2021-01-14T15:12:39.369" v="127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241C482-AE77-45C0-B417-C428E505BEAF}" dt="2021-01-14T15:12:39.369" v="127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99A484E-FC2F-4FF4-920A-BDADA4654A7E}"/>
    <pc:docChg chg="addSld delSld modSld">
      <pc:chgData name="Alfred Asterjadhi" userId="39de57b9-85c0-4fd1-aaac-8ca2b6560ad0" providerId="ADAL" clId="{199A484E-FC2F-4FF4-920A-BDADA4654A7E}" dt="2020-12-23T02:32:02.472" v="1" actId="2696"/>
      <pc:docMkLst>
        <pc:docMk/>
      </pc:docMkLst>
      <pc:sldChg chg="add del">
        <pc:chgData name="Alfred Asterjadhi" userId="39de57b9-85c0-4fd1-aaac-8ca2b6560ad0" providerId="ADAL" clId="{199A484E-FC2F-4FF4-920A-BDADA4654A7E}" dt="2020-12-23T02:32:02.472" v="1" actId="2696"/>
        <pc:sldMkLst>
          <pc:docMk/>
          <pc:sldMk cId="1486308719" sldId="512"/>
        </pc:sldMkLst>
      </pc:sldChg>
    </pc:docChg>
  </pc:docChgLst>
  <pc:docChgLst>
    <pc:chgData name="Alfred Asterjadhi" userId="39de57b9-85c0-4fd1-aaac-8ca2b6560ad0" providerId="ADAL" clId="{F8F6F839-98EB-483D-BECA-FCC5792203A4}"/>
    <pc:docChg chg="modSld">
      <pc:chgData name="Alfred Asterjadhi" userId="39de57b9-85c0-4fd1-aaac-8ca2b6560ad0" providerId="ADAL" clId="{F8F6F839-98EB-483D-BECA-FCC5792203A4}" dt="2020-12-02T15:23:44.178" v="189" actId="6549"/>
      <pc:docMkLst>
        <pc:docMk/>
      </pc:docMkLst>
      <pc:sldChg chg="modSp">
        <pc:chgData name="Alfred Asterjadhi" userId="39de57b9-85c0-4fd1-aaac-8ca2b6560ad0" providerId="ADAL" clId="{F8F6F839-98EB-483D-BECA-FCC5792203A4}" dt="2020-12-02T15:21:01.565" v="145"/>
        <pc:sldMkLst>
          <pc:docMk/>
          <pc:sldMk cId="2071536349" sldId="507"/>
        </pc:sldMkLst>
        <pc:spChg chg="mod">
          <ac:chgData name="Alfred Asterjadhi" userId="39de57b9-85c0-4fd1-aaac-8ca2b6560ad0" providerId="ADAL" clId="{F8F6F839-98EB-483D-BECA-FCC5792203A4}" dt="2020-12-02T15:21:01.565" v="145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F8F6F839-98EB-483D-BECA-FCC5792203A4}" dt="2020-12-02T15:23:44.178" v="189" actId="6549"/>
        <pc:sldMkLst>
          <pc:docMk/>
          <pc:sldMk cId="1792682794" sldId="508"/>
        </pc:sldMkLst>
        <pc:spChg chg="mod">
          <ac:chgData name="Alfred Asterjadhi" userId="39de57b9-85c0-4fd1-aaac-8ca2b6560ad0" providerId="ADAL" clId="{F8F6F839-98EB-483D-BECA-FCC5792203A4}" dt="2020-12-02T15:23:44.178" v="189" actId="6549"/>
          <ac:spMkLst>
            <pc:docMk/>
            <pc:sldMk cId="1792682794" sldId="508"/>
            <ac:spMk id="3" creationId="{BE59A49E-A5A4-4F56-B099-147C6D55F1B5}"/>
          </ac:spMkLst>
        </pc:spChg>
      </pc:sldChg>
      <pc:sldChg chg="modSp">
        <pc:chgData name="Alfred Asterjadhi" userId="39de57b9-85c0-4fd1-aaac-8ca2b6560ad0" providerId="ADAL" clId="{F8F6F839-98EB-483D-BECA-FCC5792203A4}" dt="2020-12-02T15:17:30.743" v="87" actId="13926"/>
        <pc:sldMkLst>
          <pc:docMk/>
          <pc:sldMk cId="1329584236" sldId="511"/>
        </pc:sldMkLst>
        <pc:spChg chg="mod">
          <ac:chgData name="Alfred Asterjadhi" userId="39de57b9-85c0-4fd1-aaac-8ca2b6560ad0" providerId="ADAL" clId="{F8F6F839-98EB-483D-BECA-FCC5792203A4}" dt="2020-12-02T15:17:30.743" v="87" actId="13926"/>
          <ac:spMkLst>
            <pc:docMk/>
            <pc:sldMk cId="1329584236" sldId="511"/>
            <ac:spMk id="8" creationId="{E9061E11-537F-43E0-AF54-65379A219E5C}"/>
          </ac:spMkLst>
        </pc:spChg>
      </pc:sldChg>
    </pc:docChg>
  </pc:docChgLst>
  <pc:docChgLst>
    <pc:chgData name="Alfred Asterjadhi" userId="39de57b9-85c0-4fd1-aaac-8ca2b6560ad0" providerId="ADAL" clId="{CACFE0F0-D575-492B-8521-B4831EF50AFF}"/>
    <pc:docChg chg="custSel modSld modMainMaster">
      <pc:chgData name="Alfred Asterjadhi" userId="39de57b9-85c0-4fd1-aaac-8ca2b6560ad0" providerId="ADAL" clId="{CACFE0F0-D575-492B-8521-B4831EF50AFF}" dt="2020-10-30T18:28:03.273" v="19"/>
      <pc:docMkLst>
        <pc:docMk/>
      </pc:docMkLst>
      <pc:sldChg chg="modSp">
        <pc:chgData name="Alfred Asterjadhi" userId="39de57b9-85c0-4fd1-aaac-8ca2b6560ad0" providerId="ADAL" clId="{CACFE0F0-D575-492B-8521-B4831EF50AFF}" dt="2020-10-30T18:26:46.803" v="0"/>
        <pc:sldMkLst>
          <pc:docMk/>
          <pc:sldMk cId="1013583186" sldId="488"/>
        </pc:sldMkLst>
        <pc:spChg chg="mod">
          <ac:chgData name="Alfred Asterjadhi" userId="39de57b9-85c0-4fd1-aaac-8ca2b6560ad0" providerId="ADAL" clId="{CACFE0F0-D575-492B-8521-B4831EF50AFF}" dt="2020-10-30T18:26:46.803" v="0"/>
          <ac:spMkLst>
            <pc:docMk/>
            <pc:sldMk cId="1013583186" sldId="488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CACFE0F0-D575-492B-8521-B4831EF50AFF}" dt="2020-10-30T18:27:03.694" v="4" actId="20577"/>
        <pc:sldMkLst>
          <pc:docMk/>
          <pc:sldMk cId="1558064339" sldId="493"/>
        </pc:sldMkLst>
        <pc:spChg chg="mod">
          <ac:chgData name="Alfred Asterjadhi" userId="39de57b9-85c0-4fd1-aaac-8ca2b6560ad0" providerId="ADAL" clId="{CACFE0F0-D575-492B-8521-B4831EF50AFF}" dt="2020-10-30T18:27:03.694" v="4" actId="20577"/>
          <ac:spMkLst>
            <pc:docMk/>
            <pc:sldMk cId="1558064339" sldId="493"/>
            <ac:spMk id="8" creationId="{02FE9533-EFA8-4A83-A053-C2EC4DD79BEA}"/>
          </ac:spMkLst>
        </pc:spChg>
      </pc:sldChg>
      <pc:sldMasterChg chg="modSp modSldLayout">
        <pc:chgData name="Alfred Asterjadhi" userId="39de57b9-85c0-4fd1-aaac-8ca2b6560ad0" providerId="ADAL" clId="{CACFE0F0-D575-492B-8521-B4831EF50AFF}" dt="2020-10-30T18:28:03.273" v="1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ACFE0F0-D575-492B-8521-B4831EF50AFF}" dt="2020-10-30T18:27:42.903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CACFE0F0-D575-492B-8521-B4831EF50AFF}" dt="2020-10-30T18:27:35.842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CACFE0F0-D575-492B-8521-B4831EF50AFF}" dt="2020-10-30T18:27:47.171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CACFE0F0-D575-492B-8521-B4831EF50AFF}" dt="2020-10-30T18:27:47.171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3.125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CACFE0F0-D575-492B-8521-B4831EF50AFF}" dt="2020-10-30T18:27:53.125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6.063" v="16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CACFE0F0-D575-492B-8521-B4831EF50AFF}" dt="2020-10-30T18:27:56.063" v="16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8.408" v="17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CACFE0F0-D575-492B-8521-B4831EF50AFF}" dt="2020-10-30T18:27:58.408" v="17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8:00.016" v="18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CACFE0F0-D575-492B-8521-B4831EF50AFF}" dt="2020-10-30T18:28:00.016" v="1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8:03.273" v="19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CACFE0F0-D575-492B-8521-B4831EF50AFF}" dt="2020-10-30T18:28:03.273" v="19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C575E866-A7CF-441B-A3AA-04792067D2F9}"/>
    <pc:docChg chg="undo custSel addSld delSld modSld modMainMaster">
      <pc:chgData name="Alfred Asterjadhi" userId="39de57b9-85c0-4fd1-aaac-8ca2b6560ad0" providerId="ADAL" clId="{C575E866-A7CF-441B-A3AA-04792067D2F9}" dt="2021-03-12T17:27:43.539" v="554" actId="20577"/>
      <pc:docMkLst>
        <pc:docMk/>
      </pc:docMkLst>
      <pc:sldChg chg="modSp mod">
        <pc:chgData name="Alfred Asterjadhi" userId="39de57b9-85c0-4fd1-aaac-8ca2b6560ad0" providerId="ADAL" clId="{C575E866-A7CF-441B-A3AA-04792067D2F9}" dt="2021-03-11T23:07:42.374" v="531" actId="20577"/>
        <pc:sldMkLst>
          <pc:docMk/>
          <pc:sldMk cId="425019533" sldId="520"/>
        </pc:sldMkLst>
        <pc:spChg chg="mod">
          <ac:chgData name="Alfred Asterjadhi" userId="39de57b9-85c0-4fd1-aaac-8ca2b6560ad0" providerId="ADAL" clId="{C575E866-A7CF-441B-A3AA-04792067D2F9}" dt="2021-03-11T23:07:42.374" v="531" actId="20577"/>
          <ac:spMkLst>
            <pc:docMk/>
            <pc:sldMk cId="425019533" sldId="52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75E866-A7CF-441B-A3AA-04792067D2F9}" dt="2021-03-11T23:07:39.481" v="521" actId="20577"/>
        <pc:sldMkLst>
          <pc:docMk/>
          <pc:sldMk cId="217624531" sldId="521"/>
        </pc:sldMkLst>
        <pc:spChg chg="mod">
          <ac:chgData name="Alfred Asterjadhi" userId="39de57b9-85c0-4fd1-aaac-8ca2b6560ad0" providerId="ADAL" clId="{C575E866-A7CF-441B-A3AA-04792067D2F9}" dt="2021-03-11T23:07:39.481" v="521" actId="20577"/>
          <ac:spMkLst>
            <pc:docMk/>
            <pc:sldMk cId="217624531" sldId="521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C575E866-A7CF-441B-A3AA-04792067D2F9}" dt="2021-03-11T22:12:45.831" v="24" actId="2696"/>
        <pc:sldMkLst>
          <pc:docMk/>
          <pc:sldMk cId="1756435729" sldId="523"/>
        </pc:sldMkLst>
      </pc:sldChg>
      <pc:sldChg chg="modSp mod">
        <pc:chgData name="Alfred Asterjadhi" userId="39de57b9-85c0-4fd1-aaac-8ca2b6560ad0" providerId="ADAL" clId="{C575E866-A7CF-441B-A3AA-04792067D2F9}" dt="2021-03-11T23:07:35.797" v="511" actId="20577"/>
        <pc:sldMkLst>
          <pc:docMk/>
          <pc:sldMk cId="162212716" sldId="524"/>
        </pc:sldMkLst>
        <pc:spChg chg="mod">
          <ac:chgData name="Alfred Asterjadhi" userId="39de57b9-85c0-4fd1-aaac-8ca2b6560ad0" providerId="ADAL" clId="{C575E866-A7CF-441B-A3AA-04792067D2F9}" dt="2021-03-11T23:07:35.797" v="511" actId="20577"/>
          <ac:spMkLst>
            <pc:docMk/>
            <pc:sldMk cId="162212716" sldId="52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75E866-A7CF-441B-A3AA-04792067D2F9}" dt="2021-03-11T22:49:26.676" v="437" actId="1076"/>
        <pc:sldMkLst>
          <pc:docMk/>
          <pc:sldMk cId="3510548486" sldId="525"/>
        </pc:sldMkLst>
        <pc:spChg chg="mod">
          <ac:chgData name="Alfred Asterjadhi" userId="39de57b9-85c0-4fd1-aaac-8ca2b6560ad0" providerId="ADAL" clId="{C575E866-A7CF-441B-A3AA-04792067D2F9}" dt="2021-03-11T22:49:26.676" v="437" actId="1076"/>
          <ac:spMkLst>
            <pc:docMk/>
            <pc:sldMk cId="3510548486" sldId="52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75E866-A7CF-441B-A3AA-04792067D2F9}" dt="2021-03-11T22:31:12.797" v="308" actId="207"/>
        <pc:sldMkLst>
          <pc:docMk/>
          <pc:sldMk cId="3079871411" sldId="532"/>
        </pc:sldMkLst>
        <pc:spChg chg="mod">
          <ac:chgData name="Alfred Asterjadhi" userId="39de57b9-85c0-4fd1-aaac-8ca2b6560ad0" providerId="ADAL" clId="{C575E866-A7CF-441B-A3AA-04792067D2F9}" dt="2021-03-11T22:31:08.580" v="307" actId="20577"/>
          <ac:spMkLst>
            <pc:docMk/>
            <pc:sldMk cId="3079871411" sldId="532"/>
            <ac:spMk id="2" creationId="{C4BF2F2B-0F63-402D-B62D-F6CB00532DEF}"/>
          </ac:spMkLst>
        </pc:spChg>
        <pc:spChg chg="mod">
          <ac:chgData name="Alfred Asterjadhi" userId="39de57b9-85c0-4fd1-aaac-8ca2b6560ad0" providerId="ADAL" clId="{C575E866-A7CF-441B-A3AA-04792067D2F9}" dt="2021-03-11T22:31:12.797" v="308" actId="207"/>
          <ac:spMkLst>
            <pc:docMk/>
            <pc:sldMk cId="3079871411" sldId="532"/>
            <ac:spMk id="3" creationId="{CF5FA622-B599-44DB-AD7E-AFE0D7AE1F31}"/>
          </ac:spMkLst>
        </pc:spChg>
      </pc:sldChg>
      <pc:sldChg chg="modSp mod">
        <pc:chgData name="Alfred Asterjadhi" userId="39de57b9-85c0-4fd1-aaac-8ca2b6560ad0" providerId="ADAL" clId="{C575E866-A7CF-441B-A3AA-04792067D2F9}" dt="2021-03-11T22:10:15.588" v="0" actId="20577"/>
        <pc:sldMkLst>
          <pc:docMk/>
          <pc:sldMk cId="936493137" sldId="533"/>
        </pc:sldMkLst>
        <pc:spChg chg="mod">
          <ac:chgData name="Alfred Asterjadhi" userId="39de57b9-85c0-4fd1-aaac-8ca2b6560ad0" providerId="ADAL" clId="{C575E866-A7CF-441B-A3AA-04792067D2F9}" dt="2021-03-11T22:10:15.588" v="0" actId="20577"/>
          <ac:spMkLst>
            <pc:docMk/>
            <pc:sldMk cId="936493137" sldId="53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C575E866-A7CF-441B-A3AA-04792067D2F9}" dt="2021-03-11T22:29:22.655" v="299" actId="20577"/>
        <pc:sldMkLst>
          <pc:docMk/>
          <pc:sldMk cId="2110601455" sldId="534"/>
        </pc:sldMkLst>
        <pc:spChg chg="mod">
          <ac:chgData name="Alfred Asterjadhi" userId="39de57b9-85c0-4fd1-aaac-8ca2b6560ad0" providerId="ADAL" clId="{C575E866-A7CF-441B-A3AA-04792067D2F9}" dt="2021-03-11T22:27:47.648" v="280" actId="207"/>
          <ac:spMkLst>
            <pc:docMk/>
            <pc:sldMk cId="2110601455" sldId="534"/>
            <ac:spMk id="2" creationId="{C4BF2F2B-0F63-402D-B62D-F6CB00532DEF}"/>
          </ac:spMkLst>
        </pc:spChg>
        <pc:spChg chg="mod">
          <ac:chgData name="Alfred Asterjadhi" userId="39de57b9-85c0-4fd1-aaac-8ca2b6560ad0" providerId="ADAL" clId="{C575E866-A7CF-441B-A3AA-04792067D2F9}" dt="2021-03-11T22:29:22.655" v="299" actId="20577"/>
          <ac:spMkLst>
            <pc:docMk/>
            <pc:sldMk cId="2110601455" sldId="534"/>
            <ac:spMk id="3" creationId="{CF5FA622-B599-44DB-AD7E-AFE0D7AE1F31}"/>
          </ac:spMkLst>
        </pc:spChg>
      </pc:sldChg>
      <pc:sldChg chg="modSp add mod">
        <pc:chgData name="Alfred Asterjadhi" userId="39de57b9-85c0-4fd1-aaac-8ca2b6560ad0" providerId="ADAL" clId="{C575E866-A7CF-441B-A3AA-04792067D2F9}" dt="2021-03-11T22:19:38.448" v="182" actId="207"/>
        <pc:sldMkLst>
          <pc:docMk/>
          <pc:sldMk cId="2682263327" sldId="535"/>
        </pc:sldMkLst>
        <pc:spChg chg="mod">
          <ac:chgData name="Alfred Asterjadhi" userId="39de57b9-85c0-4fd1-aaac-8ca2b6560ad0" providerId="ADAL" clId="{C575E866-A7CF-441B-A3AA-04792067D2F9}" dt="2021-03-11T22:19:38.448" v="182" actId="207"/>
          <ac:spMkLst>
            <pc:docMk/>
            <pc:sldMk cId="2682263327" sldId="535"/>
            <ac:spMk id="2" creationId="{C4BF2F2B-0F63-402D-B62D-F6CB00532DEF}"/>
          </ac:spMkLst>
        </pc:spChg>
        <pc:spChg chg="mod">
          <ac:chgData name="Alfred Asterjadhi" userId="39de57b9-85c0-4fd1-aaac-8ca2b6560ad0" providerId="ADAL" clId="{C575E866-A7CF-441B-A3AA-04792067D2F9}" dt="2021-03-11T22:18:48.345" v="181" actId="20577"/>
          <ac:spMkLst>
            <pc:docMk/>
            <pc:sldMk cId="2682263327" sldId="535"/>
            <ac:spMk id="3" creationId="{CF5FA622-B599-44DB-AD7E-AFE0D7AE1F31}"/>
          </ac:spMkLst>
        </pc:spChg>
      </pc:sldChg>
      <pc:sldChg chg="modSp add mod">
        <pc:chgData name="Alfred Asterjadhi" userId="39de57b9-85c0-4fd1-aaac-8ca2b6560ad0" providerId="ADAL" clId="{C575E866-A7CF-441B-A3AA-04792067D2F9}" dt="2021-03-11T22:21:58.019" v="216" actId="207"/>
        <pc:sldMkLst>
          <pc:docMk/>
          <pc:sldMk cId="2821324057" sldId="536"/>
        </pc:sldMkLst>
        <pc:spChg chg="mod">
          <ac:chgData name="Alfred Asterjadhi" userId="39de57b9-85c0-4fd1-aaac-8ca2b6560ad0" providerId="ADAL" clId="{C575E866-A7CF-441B-A3AA-04792067D2F9}" dt="2021-03-11T22:21:58.019" v="216" actId="207"/>
          <ac:spMkLst>
            <pc:docMk/>
            <pc:sldMk cId="2821324057" sldId="536"/>
            <ac:spMk id="2" creationId="{12372A2F-8025-42D4-B5ED-6E7667DF00C8}"/>
          </ac:spMkLst>
        </pc:spChg>
        <pc:spChg chg="mod">
          <ac:chgData name="Alfred Asterjadhi" userId="39de57b9-85c0-4fd1-aaac-8ca2b6560ad0" providerId="ADAL" clId="{C575E866-A7CF-441B-A3AA-04792067D2F9}" dt="2021-03-11T22:21:43.590" v="215" actId="20577"/>
          <ac:spMkLst>
            <pc:docMk/>
            <pc:sldMk cId="2821324057" sldId="536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C575E866-A7CF-441B-A3AA-04792067D2F9}" dt="2021-03-11T22:12:23.161" v="22"/>
        <pc:sldMkLst>
          <pc:docMk/>
          <pc:sldMk cId="4096297811" sldId="536"/>
        </pc:sldMkLst>
      </pc:sldChg>
      <pc:sldChg chg="modSp new mod">
        <pc:chgData name="Alfred Asterjadhi" userId="39de57b9-85c0-4fd1-aaac-8ca2b6560ad0" providerId="ADAL" clId="{C575E866-A7CF-441B-A3AA-04792067D2F9}" dt="2021-03-12T17:27:28.171" v="552" actId="20577"/>
        <pc:sldMkLst>
          <pc:docMk/>
          <pc:sldMk cId="4269451793" sldId="537"/>
        </pc:sldMkLst>
        <pc:spChg chg="mod">
          <ac:chgData name="Alfred Asterjadhi" userId="39de57b9-85c0-4fd1-aaac-8ca2b6560ad0" providerId="ADAL" clId="{C575E866-A7CF-441B-A3AA-04792067D2F9}" dt="2021-03-11T22:50:20.752" v="479" actId="20577"/>
          <ac:spMkLst>
            <pc:docMk/>
            <pc:sldMk cId="4269451793" sldId="537"/>
            <ac:spMk id="2" creationId="{52EB8B1C-1E5A-4358-9016-FD797DD3B634}"/>
          </ac:spMkLst>
        </pc:spChg>
        <pc:spChg chg="mod">
          <ac:chgData name="Alfred Asterjadhi" userId="39de57b9-85c0-4fd1-aaac-8ca2b6560ad0" providerId="ADAL" clId="{C575E866-A7CF-441B-A3AA-04792067D2F9}" dt="2021-03-12T17:27:28.171" v="552" actId="20577"/>
          <ac:spMkLst>
            <pc:docMk/>
            <pc:sldMk cId="4269451793" sldId="537"/>
            <ac:spMk id="3" creationId="{2ADE91BD-538C-4E05-9E09-C37134AC9535}"/>
          </ac:spMkLst>
        </pc:spChg>
      </pc:sldChg>
      <pc:sldMasterChg chg="modSp mod">
        <pc:chgData name="Alfred Asterjadhi" userId="39de57b9-85c0-4fd1-aaac-8ca2b6560ad0" providerId="ADAL" clId="{C575E866-A7CF-441B-A3AA-04792067D2F9}" dt="2021-03-12T17:27:43.539" v="55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575E866-A7CF-441B-A3AA-04792067D2F9}" dt="2021-03-12T17:27:43.539" v="55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547C80C-5054-4DCF-8014-EC2A7BA968BC}"/>
    <pc:docChg chg="custSel modSld modMainMaster">
      <pc:chgData name="Alfred Asterjadhi" userId="39de57b9-85c0-4fd1-aaac-8ca2b6560ad0" providerId="ADAL" clId="{3547C80C-5054-4DCF-8014-EC2A7BA968BC}" dt="2020-11-04T17:07:12.597" v="343" actId="6549"/>
      <pc:docMkLst>
        <pc:docMk/>
      </pc:docMkLst>
      <pc:sldChg chg="modSp">
        <pc:chgData name="Alfred Asterjadhi" userId="39de57b9-85c0-4fd1-aaac-8ca2b6560ad0" providerId="ADAL" clId="{3547C80C-5054-4DCF-8014-EC2A7BA968BC}" dt="2020-11-04T15:42:00.611" v="272" actId="6549"/>
        <pc:sldMkLst>
          <pc:docMk/>
          <pc:sldMk cId="2179419876" sldId="495"/>
        </pc:sldMkLst>
        <pc:spChg chg="mod">
          <ac:chgData name="Alfred Asterjadhi" userId="39de57b9-85c0-4fd1-aaac-8ca2b6560ad0" providerId="ADAL" clId="{3547C80C-5054-4DCF-8014-EC2A7BA968BC}" dt="2020-11-04T15:42:00.611" v="272" actId="6549"/>
          <ac:spMkLst>
            <pc:docMk/>
            <pc:sldMk cId="2179419876" sldId="495"/>
            <ac:spMk id="3" creationId="{0DF56813-04D4-4398-B81F-AE146CF0B05F}"/>
          </ac:spMkLst>
        </pc:spChg>
      </pc:sldChg>
      <pc:sldChg chg="modSp">
        <pc:chgData name="Alfred Asterjadhi" userId="39de57b9-85c0-4fd1-aaac-8ca2b6560ad0" providerId="ADAL" clId="{3547C80C-5054-4DCF-8014-EC2A7BA968BC}" dt="2020-11-04T15:37:46.812" v="187"/>
        <pc:sldMkLst>
          <pc:docMk/>
          <pc:sldMk cId="4072058256" sldId="497"/>
        </pc:sldMkLst>
        <pc:spChg chg="mod">
          <ac:chgData name="Alfred Asterjadhi" userId="39de57b9-85c0-4fd1-aaac-8ca2b6560ad0" providerId="ADAL" clId="{3547C80C-5054-4DCF-8014-EC2A7BA968BC}" dt="2020-11-04T15:37:46.812" v="187"/>
          <ac:spMkLst>
            <pc:docMk/>
            <pc:sldMk cId="4072058256" sldId="497"/>
            <ac:spMk id="3" creationId="{CECB06E4-811A-4BDD-9B2E-190BB1F0649F}"/>
          </ac:spMkLst>
        </pc:spChg>
      </pc:sldChg>
      <pc:sldChg chg="modSp">
        <pc:chgData name="Alfred Asterjadhi" userId="39de57b9-85c0-4fd1-aaac-8ca2b6560ad0" providerId="ADAL" clId="{3547C80C-5054-4DCF-8014-EC2A7BA968BC}" dt="2020-11-04T15:39:14.504" v="238" actId="20577"/>
        <pc:sldMkLst>
          <pc:docMk/>
          <pc:sldMk cId="2896158846" sldId="498"/>
        </pc:sldMkLst>
        <pc:spChg chg="mod">
          <ac:chgData name="Alfred Asterjadhi" userId="39de57b9-85c0-4fd1-aaac-8ca2b6560ad0" providerId="ADAL" clId="{3547C80C-5054-4DCF-8014-EC2A7BA968BC}" dt="2020-11-04T15:39:14.504" v="238" actId="20577"/>
          <ac:spMkLst>
            <pc:docMk/>
            <pc:sldMk cId="2896158846" sldId="498"/>
            <ac:spMk id="8" creationId="{02FE9533-EFA8-4A83-A053-C2EC4DD79BEA}"/>
          </ac:spMkLst>
        </pc:spChg>
      </pc:sldChg>
      <pc:sldChg chg="modSp">
        <pc:chgData name="Alfred Asterjadhi" userId="39de57b9-85c0-4fd1-aaac-8ca2b6560ad0" providerId="ADAL" clId="{3547C80C-5054-4DCF-8014-EC2A7BA968BC}" dt="2020-11-04T15:35:29.749" v="152" actId="13926"/>
        <pc:sldMkLst>
          <pc:docMk/>
          <pc:sldMk cId="148638342" sldId="499"/>
        </pc:sldMkLst>
        <pc:spChg chg="mod">
          <ac:chgData name="Alfred Asterjadhi" userId="39de57b9-85c0-4fd1-aaac-8ca2b6560ad0" providerId="ADAL" clId="{3547C80C-5054-4DCF-8014-EC2A7BA968BC}" dt="2020-11-04T15:35:29.749" v="152" actId="13926"/>
          <ac:spMkLst>
            <pc:docMk/>
            <pc:sldMk cId="148638342" sldId="499"/>
            <ac:spMk id="3" creationId="{2D0D6EA9-47E0-4332-ACAF-5FDF0662E482}"/>
          </ac:spMkLst>
        </pc:spChg>
      </pc:sldChg>
      <pc:sldChg chg="modSp">
        <pc:chgData name="Alfred Asterjadhi" userId="39de57b9-85c0-4fd1-aaac-8ca2b6560ad0" providerId="ADAL" clId="{3547C80C-5054-4DCF-8014-EC2A7BA968BC}" dt="2020-11-04T15:44:00.580" v="309" actId="20577"/>
        <pc:sldMkLst>
          <pc:docMk/>
          <pc:sldMk cId="1476535150" sldId="500"/>
        </pc:sldMkLst>
        <pc:spChg chg="mod">
          <ac:chgData name="Alfred Asterjadhi" userId="39de57b9-85c0-4fd1-aaac-8ca2b6560ad0" providerId="ADAL" clId="{3547C80C-5054-4DCF-8014-EC2A7BA968BC}" dt="2020-11-04T15:44:00.580" v="309" actId="20577"/>
          <ac:spMkLst>
            <pc:docMk/>
            <pc:sldMk cId="1476535150" sldId="500"/>
            <ac:spMk id="3" creationId="{0DF56813-04D4-4398-B81F-AE146CF0B05F}"/>
          </ac:spMkLst>
        </pc:spChg>
      </pc:sldChg>
      <pc:sldChg chg="modSp">
        <pc:chgData name="Alfred Asterjadhi" userId="39de57b9-85c0-4fd1-aaac-8ca2b6560ad0" providerId="ADAL" clId="{3547C80C-5054-4DCF-8014-EC2A7BA968BC}" dt="2020-11-04T15:46:45.948" v="341"/>
        <pc:sldMkLst>
          <pc:docMk/>
          <pc:sldMk cId="4167246271" sldId="501"/>
        </pc:sldMkLst>
        <pc:spChg chg="mod">
          <ac:chgData name="Alfred Asterjadhi" userId="39de57b9-85c0-4fd1-aaac-8ca2b6560ad0" providerId="ADAL" clId="{3547C80C-5054-4DCF-8014-EC2A7BA968BC}" dt="2020-11-04T15:46:45.948" v="341"/>
          <ac:spMkLst>
            <pc:docMk/>
            <pc:sldMk cId="4167246271" sldId="501"/>
            <ac:spMk id="3" creationId="{52530278-7415-4E30-B2DB-C83CAF3F4E0F}"/>
          </ac:spMkLst>
        </pc:spChg>
      </pc:sldChg>
      <pc:sldMasterChg chg="modSp">
        <pc:chgData name="Alfred Asterjadhi" userId="39de57b9-85c0-4fd1-aaac-8ca2b6560ad0" providerId="ADAL" clId="{3547C80C-5054-4DCF-8014-EC2A7BA968BC}" dt="2020-11-04T17:07:12.597" v="34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547C80C-5054-4DCF-8014-EC2A7BA968BC}" dt="2020-11-04T17:07:12.597" v="34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73AAEB6-8EB9-48CC-AA17-0C81BC246AD2}"/>
    <pc:docChg chg="undo custSel addSld delSld modSld sldOrd modMainMaster">
      <pc:chgData name="Alfred Asterjadhi" userId="39de57b9-85c0-4fd1-aaac-8ca2b6560ad0" providerId="ADAL" clId="{373AAEB6-8EB9-48CC-AA17-0C81BC246AD2}" dt="2020-11-01T17:41:43.681" v="640"/>
      <pc:docMkLst>
        <pc:docMk/>
      </pc:docMkLst>
      <pc:sldChg chg="modSp">
        <pc:chgData name="Alfred Asterjadhi" userId="39de57b9-85c0-4fd1-aaac-8ca2b6560ad0" providerId="ADAL" clId="{373AAEB6-8EB9-48CC-AA17-0C81BC246AD2}" dt="2020-11-01T17:41:13.081" v="618" actId="20577"/>
        <pc:sldMkLst>
          <pc:docMk/>
          <pc:sldMk cId="0" sldId="256"/>
        </pc:sldMkLst>
        <pc:spChg chg="mod">
          <ac:chgData name="Alfred Asterjadhi" userId="39de57b9-85c0-4fd1-aaac-8ca2b6560ad0" providerId="ADAL" clId="{373AAEB6-8EB9-48CC-AA17-0C81BC246AD2}" dt="2020-11-01T17:41:13.081" v="61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373AAEB6-8EB9-48CC-AA17-0C81BC246AD2}" dt="2020-11-01T17:39:08.172" v="61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373AAEB6-8EB9-48CC-AA17-0C81BC246AD2}" dt="2020-11-01T17:41:18.780" v="626" actId="20577"/>
        <pc:sldMkLst>
          <pc:docMk/>
          <pc:sldMk cId="0" sldId="257"/>
        </pc:sldMkLst>
        <pc:spChg chg="mod">
          <ac:chgData name="Alfred Asterjadhi" userId="39de57b9-85c0-4fd1-aaac-8ca2b6560ad0" providerId="ADAL" clId="{373AAEB6-8EB9-48CC-AA17-0C81BC246AD2}" dt="2020-11-01T17:41:18.780" v="626" actId="20577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373AAEB6-8EB9-48CC-AA17-0C81BC246AD2}" dt="2020-10-30T18:29:14.401" v="3"/>
        <pc:sldMkLst>
          <pc:docMk/>
          <pc:sldMk cId="890163940" sldId="291"/>
        </pc:sldMkLst>
        <pc:spChg chg="mod">
          <ac:chgData name="Alfred Asterjadhi" userId="39de57b9-85c0-4fd1-aaac-8ca2b6560ad0" providerId="ADAL" clId="{373AAEB6-8EB9-48CC-AA17-0C81BC246AD2}" dt="2020-10-30T18:29:14.401" v="3"/>
          <ac:spMkLst>
            <pc:docMk/>
            <pc:sldMk cId="890163940" sldId="29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16.600" v="4"/>
        <pc:sldMkLst>
          <pc:docMk/>
          <pc:sldMk cId="124339599" sldId="445"/>
        </pc:sldMkLst>
        <pc:spChg chg="mod">
          <ac:chgData name="Alfred Asterjadhi" userId="39de57b9-85c0-4fd1-aaac-8ca2b6560ad0" providerId="ADAL" clId="{373AAEB6-8EB9-48CC-AA17-0C81BC246AD2}" dt="2020-10-30T18:29:16.600" v="4"/>
          <ac:spMkLst>
            <pc:docMk/>
            <pc:sldMk cId="124339599" sldId="44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18.680" v="5"/>
        <pc:sldMkLst>
          <pc:docMk/>
          <pc:sldMk cId="3319739909" sldId="446"/>
        </pc:sldMkLst>
        <pc:spChg chg="mod">
          <ac:chgData name="Alfred Asterjadhi" userId="39de57b9-85c0-4fd1-aaac-8ca2b6560ad0" providerId="ADAL" clId="{373AAEB6-8EB9-48CC-AA17-0C81BC246AD2}" dt="2020-10-30T18:29:18.680" v="5"/>
          <ac:spMkLst>
            <pc:docMk/>
            <pc:sldMk cId="3319739909" sldId="44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0.472" v="6"/>
        <pc:sldMkLst>
          <pc:docMk/>
          <pc:sldMk cId="1584401730" sldId="447"/>
        </pc:sldMkLst>
        <pc:spChg chg="mod">
          <ac:chgData name="Alfred Asterjadhi" userId="39de57b9-85c0-4fd1-aaac-8ca2b6560ad0" providerId="ADAL" clId="{373AAEB6-8EB9-48CC-AA17-0C81BC246AD2}" dt="2020-10-30T18:29:20.472" v="6"/>
          <ac:spMkLst>
            <pc:docMk/>
            <pc:sldMk cId="1584401730" sldId="447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6.976" v="10"/>
        <pc:sldMkLst>
          <pc:docMk/>
          <pc:sldMk cId="2392172547" sldId="449"/>
        </pc:sldMkLst>
        <pc:spChg chg="mod">
          <ac:chgData name="Alfred Asterjadhi" userId="39de57b9-85c0-4fd1-aaac-8ca2b6560ad0" providerId="ADAL" clId="{373AAEB6-8EB9-48CC-AA17-0C81BC246AD2}" dt="2020-10-30T18:29:26.976" v="10"/>
          <ac:spMkLst>
            <pc:docMk/>
            <pc:sldMk cId="2392172547" sldId="44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2.077" v="7"/>
        <pc:sldMkLst>
          <pc:docMk/>
          <pc:sldMk cId="4230577612" sldId="450"/>
        </pc:sldMkLst>
        <pc:spChg chg="mod">
          <ac:chgData name="Alfred Asterjadhi" userId="39de57b9-85c0-4fd1-aaac-8ca2b6560ad0" providerId="ADAL" clId="{373AAEB6-8EB9-48CC-AA17-0C81BC246AD2}" dt="2020-10-30T18:29:22.077" v="7"/>
          <ac:spMkLst>
            <pc:docMk/>
            <pc:sldMk cId="4230577612" sldId="45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12.337" v="2"/>
        <pc:sldMkLst>
          <pc:docMk/>
          <pc:sldMk cId="2270811304" sldId="452"/>
        </pc:sldMkLst>
        <pc:spChg chg="mod">
          <ac:chgData name="Alfred Asterjadhi" userId="39de57b9-85c0-4fd1-aaac-8ca2b6560ad0" providerId="ADAL" clId="{373AAEB6-8EB9-48CC-AA17-0C81BC246AD2}" dt="2020-10-30T18:29:12.337" v="2"/>
          <ac:spMkLst>
            <pc:docMk/>
            <pc:sldMk cId="2270811304" sldId="452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23.655" v="8"/>
        <pc:sldMkLst>
          <pc:docMk/>
          <pc:sldMk cId="658232188" sldId="453"/>
        </pc:sldMkLst>
        <pc:spChg chg="mod">
          <ac:chgData name="Alfred Asterjadhi" userId="39de57b9-85c0-4fd1-aaac-8ca2b6560ad0" providerId="ADAL" clId="{373AAEB6-8EB9-48CC-AA17-0C81BC246AD2}" dt="2020-10-30T18:29:23.655" v="8"/>
          <ac:spMkLst>
            <pc:docMk/>
            <pc:sldMk cId="658232188" sldId="45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28.641" v="11"/>
        <pc:sldMkLst>
          <pc:docMk/>
          <pc:sldMk cId="2867929704" sldId="454"/>
        </pc:sldMkLst>
        <pc:spChg chg="mod">
          <ac:chgData name="Alfred Asterjadhi" userId="39de57b9-85c0-4fd1-aaac-8ca2b6560ad0" providerId="ADAL" clId="{373AAEB6-8EB9-48CC-AA17-0C81BC246AD2}" dt="2020-10-30T18:29:28.641" v="11"/>
          <ac:spMkLst>
            <pc:docMk/>
            <pc:sldMk cId="2867929704" sldId="454"/>
            <ac:spMk id="6" creationId="{566A4BC8-3976-494F-A19A-FC777F34B015}"/>
          </ac:spMkLst>
        </pc:spChg>
      </pc:sldChg>
      <pc:sldChg chg="modSp">
        <pc:chgData name="Alfred Asterjadhi" userId="39de57b9-85c0-4fd1-aaac-8ca2b6560ad0" providerId="ADAL" clId="{373AAEB6-8EB9-48CC-AA17-0C81BC246AD2}" dt="2020-10-30T18:29:30.388" v="12"/>
        <pc:sldMkLst>
          <pc:docMk/>
          <pc:sldMk cId="1093940990" sldId="455"/>
        </pc:sldMkLst>
        <pc:spChg chg="mod">
          <ac:chgData name="Alfred Asterjadhi" userId="39de57b9-85c0-4fd1-aaac-8ca2b6560ad0" providerId="ADAL" clId="{373AAEB6-8EB9-48CC-AA17-0C81BC246AD2}" dt="2020-10-30T18:29:30.388" v="12"/>
          <ac:spMkLst>
            <pc:docMk/>
            <pc:sldMk cId="1093940990" sldId="455"/>
            <ac:spMk id="6" creationId="{40C3A316-7085-4204-A5A0-B7A8A7677D12}"/>
          </ac:spMkLst>
        </pc:spChg>
      </pc:sldChg>
      <pc:sldChg chg="modSp">
        <pc:chgData name="Alfred Asterjadhi" userId="39de57b9-85c0-4fd1-aaac-8ca2b6560ad0" providerId="ADAL" clId="{373AAEB6-8EB9-48CC-AA17-0C81BC246AD2}" dt="2020-10-30T18:29:32.216" v="13"/>
        <pc:sldMkLst>
          <pc:docMk/>
          <pc:sldMk cId="1215620430" sldId="456"/>
        </pc:sldMkLst>
        <pc:spChg chg="mod">
          <ac:chgData name="Alfred Asterjadhi" userId="39de57b9-85c0-4fd1-aaac-8ca2b6560ad0" providerId="ADAL" clId="{373AAEB6-8EB9-48CC-AA17-0C81BC246AD2}" dt="2020-10-30T18:29:32.216" v="13"/>
          <ac:spMkLst>
            <pc:docMk/>
            <pc:sldMk cId="1215620430" sldId="456"/>
            <ac:spMk id="6" creationId="{67212B08-1AA8-4074-9FAC-73607D858F05}"/>
          </ac:spMkLst>
        </pc:spChg>
      </pc:sldChg>
      <pc:sldChg chg="modSp">
        <pc:chgData name="Alfred Asterjadhi" userId="39de57b9-85c0-4fd1-aaac-8ca2b6560ad0" providerId="ADAL" clId="{373AAEB6-8EB9-48CC-AA17-0C81BC246AD2}" dt="2020-10-30T18:29:34.164" v="14"/>
        <pc:sldMkLst>
          <pc:docMk/>
          <pc:sldMk cId="1431382077" sldId="457"/>
        </pc:sldMkLst>
        <pc:spChg chg="mod">
          <ac:chgData name="Alfred Asterjadhi" userId="39de57b9-85c0-4fd1-aaac-8ca2b6560ad0" providerId="ADAL" clId="{373AAEB6-8EB9-48CC-AA17-0C81BC246AD2}" dt="2020-10-30T18:29:34.164" v="14"/>
          <ac:spMkLst>
            <pc:docMk/>
            <pc:sldMk cId="1431382077" sldId="45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37.413" v="16"/>
        <pc:sldMkLst>
          <pc:docMk/>
          <pc:sldMk cId="653728831" sldId="458"/>
        </pc:sldMkLst>
        <pc:spChg chg="mod">
          <ac:chgData name="Alfred Asterjadhi" userId="39de57b9-85c0-4fd1-aaac-8ca2b6560ad0" providerId="ADAL" clId="{373AAEB6-8EB9-48CC-AA17-0C81BC246AD2}" dt="2020-10-30T18:29:37.413" v="16"/>
          <ac:spMkLst>
            <pc:docMk/>
            <pc:sldMk cId="653728831" sldId="45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39.128" v="17"/>
        <pc:sldMkLst>
          <pc:docMk/>
          <pc:sldMk cId="2464059838" sldId="459"/>
        </pc:sldMkLst>
        <pc:spChg chg="mod">
          <ac:chgData name="Alfred Asterjadhi" userId="39de57b9-85c0-4fd1-aaac-8ca2b6560ad0" providerId="ADAL" clId="{373AAEB6-8EB9-48CC-AA17-0C81BC246AD2}" dt="2020-10-30T18:29:39.128" v="17"/>
          <ac:spMkLst>
            <pc:docMk/>
            <pc:sldMk cId="2464059838" sldId="45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35.942" v="15"/>
        <pc:sldMkLst>
          <pc:docMk/>
          <pc:sldMk cId="4099000755" sldId="460"/>
        </pc:sldMkLst>
        <pc:spChg chg="mod">
          <ac:chgData name="Alfred Asterjadhi" userId="39de57b9-85c0-4fd1-aaac-8ca2b6560ad0" providerId="ADAL" clId="{373AAEB6-8EB9-48CC-AA17-0C81BC246AD2}" dt="2020-10-30T18:29:35.942" v="15"/>
          <ac:spMkLst>
            <pc:docMk/>
            <pc:sldMk cId="4099000755" sldId="460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40.661" v="18"/>
        <pc:sldMkLst>
          <pc:docMk/>
          <pc:sldMk cId="2876925127" sldId="462"/>
        </pc:sldMkLst>
        <pc:spChg chg="mod">
          <ac:chgData name="Alfred Asterjadhi" userId="39de57b9-85c0-4fd1-aaac-8ca2b6560ad0" providerId="ADAL" clId="{373AAEB6-8EB9-48CC-AA17-0C81BC246AD2}" dt="2020-10-30T18:29:40.661" v="18"/>
          <ac:spMkLst>
            <pc:docMk/>
            <pc:sldMk cId="2876925127" sldId="462"/>
            <ac:spMk id="6" creationId="{156CD5BF-39EA-4BC4-BE39-16829400B310}"/>
          </ac:spMkLst>
        </pc:spChg>
      </pc:sldChg>
      <pc:sldChg chg="modSp">
        <pc:chgData name="Alfred Asterjadhi" userId="39de57b9-85c0-4fd1-aaac-8ca2b6560ad0" providerId="ADAL" clId="{373AAEB6-8EB9-48CC-AA17-0C81BC246AD2}" dt="2020-10-30T18:29:43.274" v="19"/>
        <pc:sldMkLst>
          <pc:docMk/>
          <pc:sldMk cId="3875749375" sldId="463"/>
        </pc:sldMkLst>
        <pc:spChg chg="mod">
          <ac:chgData name="Alfred Asterjadhi" userId="39de57b9-85c0-4fd1-aaac-8ca2b6560ad0" providerId="ADAL" clId="{373AAEB6-8EB9-48CC-AA17-0C81BC246AD2}" dt="2020-10-30T18:29:43.274" v="19"/>
          <ac:spMkLst>
            <pc:docMk/>
            <pc:sldMk cId="3875749375" sldId="46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44.907" v="20"/>
        <pc:sldMkLst>
          <pc:docMk/>
          <pc:sldMk cId="3647847567" sldId="465"/>
        </pc:sldMkLst>
        <pc:spChg chg="mod">
          <ac:chgData name="Alfred Asterjadhi" userId="39de57b9-85c0-4fd1-aaac-8ca2b6560ad0" providerId="ADAL" clId="{373AAEB6-8EB9-48CC-AA17-0C81BC246AD2}" dt="2020-10-30T18:29:44.907" v="20"/>
          <ac:spMkLst>
            <pc:docMk/>
            <pc:sldMk cId="3647847567" sldId="46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46.526" v="21"/>
        <pc:sldMkLst>
          <pc:docMk/>
          <pc:sldMk cId="3784064531" sldId="466"/>
        </pc:sldMkLst>
        <pc:spChg chg="mod">
          <ac:chgData name="Alfred Asterjadhi" userId="39de57b9-85c0-4fd1-aaac-8ca2b6560ad0" providerId="ADAL" clId="{373AAEB6-8EB9-48CC-AA17-0C81BC246AD2}" dt="2020-10-30T18:29:46.526" v="21"/>
          <ac:spMkLst>
            <pc:docMk/>
            <pc:sldMk cId="3784064531" sldId="46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48.387" v="22"/>
        <pc:sldMkLst>
          <pc:docMk/>
          <pc:sldMk cId="2004445748" sldId="467"/>
        </pc:sldMkLst>
        <pc:spChg chg="mod">
          <ac:chgData name="Alfred Asterjadhi" userId="39de57b9-85c0-4fd1-aaac-8ca2b6560ad0" providerId="ADAL" clId="{373AAEB6-8EB9-48CC-AA17-0C81BC246AD2}" dt="2020-10-30T18:29:48.387" v="22"/>
          <ac:spMkLst>
            <pc:docMk/>
            <pc:sldMk cId="2004445748" sldId="46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50.004" v="23"/>
        <pc:sldMkLst>
          <pc:docMk/>
          <pc:sldMk cId="1134274621" sldId="468"/>
        </pc:sldMkLst>
        <pc:spChg chg="mod">
          <ac:chgData name="Alfred Asterjadhi" userId="39de57b9-85c0-4fd1-aaac-8ca2b6560ad0" providerId="ADAL" clId="{373AAEB6-8EB9-48CC-AA17-0C81BC246AD2}" dt="2020-10-30T18:29:50.004" v="23"/>
          <ac:spMkLst>
            <pc:docMk/>
            <pc:sldMk cId="1134274621" sldId="46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51.517" v="24"/>
        <pc:sldMkLst>
          <pc:docMk/>
          <pc:sldMk cId="1653595649" sldId="469"/>
        </pc:sldMkLst>
        <pc:spChg chg="mod">
          <ac:chgData name="Alfred Asterjadhi" userId="39de57b9-85c0-4fd1-aaac-8ca2b6560ad0" providerId="ADAL" clId="{373AAEB6-8EB9-48CC-AA17-0C81BC246AD2}" dt="2020-10-30T18:29:51.517" v="24"/>
          <ac:spMkLst>
            <pc:docMk/>
            <pc:sldMk cId="1653595649" sldId="46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5.413" v="9"/>
        <pc:sldMkLst>
          <pc:docMk/>
          <pc:sldMk cId="1905976378" sldId="471"/>
        </pc:sldMkLst>
        <pc:spChg chg="mod">
          <ac:chgData name="Alfred Asterjadhi" userId="39de57b9-85c0-4fd1-aaac-8ca2b6560ad0" providerId="ADAL" clId="{373AAEB6-8EB9-48CC-AA17-0C81BC246AD2}" dt="2020-10-30T18:29:25.413" v="9"/>
          <ac:spMkLst>
            <pc:docMk/>
            <pc:sldMk cId="1905976378" sldId="47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53.775" v="25"/>
        <pc:sldMkLst>
          <pc:docMk/>
          <pc:sldMk cId="3503023402" sldId="472"/>
        </pc:sldMkLst>
        <pc:spChg chg="mod">
          <ac:chgData name="Alfred Asterjadhi" userId="39de57b9-85c0-4fd1-aaac-8ca2b6560ad0" providerId="ADAL" clId="{373AAEB6-8EB9-48CC-AA17-0C81BC246AD2}" dt="2020-10-30T18:29:53.775" v="25"/>
          <ac:spMkLst>
            <pc:docMk/>
            <pc:sldMk cId="3503023402" sldId="472"/>
            <ac:spMk id="6" creationId="{A2F481D0-B971-4959-BBB0-B33F187F0FD6}"/>
          </ac:spMkLst>
        </pc:spChg>
      </pc:sldChg>
      <pc:sldChg chg="modSp">
        <pc:chgData name="Alfred Asterjadhi" userId="39de57b9-85c0-4fd1-aaac-8ca2b6560ad0" providerId="ADAL" clId="{373AAEB6-8EB9-48CC-AA17-0C81BC246AD2}" dt="2020-10-30T18:29:55.306" v="26"/>
        <pc:sldMkLst>
          <pc:docMk/>
          <pc:sldMk cId="3636136325" sldId="473"/>
        </pc:sldMkLst>
        <pc:spChg chg="mod">
          <ac:chgData name="Alfred Asterjadhi" userId="39de57b9-85c0-4fd1-aaac-8ca2b6560ad0" providerId="ADAL" clId="{373AAEB6-8EB9-48CC-AA17-0C81BC246AD2}" dt="2020-10-30T18:29:55.306" v="26"/>
          <ac:spMkLst>
            <pc:docMk/>
            <pc:sldMk cId="3636136325" sldId="473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30:01.900" v="28" actId="20577"/>
        <pc:sldMkLst>
          <pc:docMk/>
          <pc:sldMk cId="2838480915" sldId="475"/>
        </pc:sldMkLst>
        <pc:spChg chg="mod">
          <ac:chgData name="Alfred Asterjadhi" userId="39de57b9-85c0-4fd1-aaac-8ca2b6560ad0" providerId="ADAL" clId="{373AAEB6-8EB9-48CC-AA17-0C81BC246AD2}" dt="2020-10-30T18:30:01.900" v="28" actId="20577"/>
          <ac:spMkLst>
            <pc:docMk/>
            <pc:sldMk cId="2838480915" sldId="475"/>
            <ac:spMk id="4" creationId="{904E0CB0-9F99-4502-9791-7FBE71560979}"/>
          </ac:spMkLst>
        </pc:spChg>
      </pc:sldChg>
      <pc:sldChg chg="modSp">
        <pc:chgData name="Alfred Asterjadhi" userId="39de57b9-85c0-4fd1-aaac-8ca2b6560ad0" providerId="ADAL" clId="{373AAEB6-8EB9-48CC-AA17-0C81BC246AD2}" dt="2020-10-30T18:30:14.688" v="33"/>
        <pc:sldMkLst>
          <pc:docMk/>
          <pc:sldMk cId="864990173" sldId="476"/>
        </pc:sldMkLst>
        <pc:spChg chg="mod">
          <ac:chgData name="Alfred Asterjadhi" userId="39de57b9-85c0-4fd1-aaac-8ca2b6560ad0" providerId="ADAL" clId="{373AAEB6-8EB9-48CC-AA17-0C81BC246AD2}" dt="2020-10-30T18:30:14.688" v="33"/>
          <ac:spMkLst>
            <pc:docMk/>
            <pc:sldMk cId="864990173" sldId="47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30:16.361" v="34"/>
        <pc:sldMkLst>
          <pc:docMk/>
          <pc:sldMk cId="3678204571" sldId="477"/>
        </pc:sldMkLst>
        <pc:spChg chg="mod">
          <ac:chgData name="Alfred Asterjadhi" userId="39de57b9-85c0-4fd1-aaac-8ca2b6560ad0" providerId="ADAL" clId="{373AAEB6-8EB9-48CC-AA17-0C81BC246AD2}" dt="2020-10-30T18:30:16.361" v="34"/>
          <ac:spMkLst>
            <pc:docMk/>
            <pc:sldMk cId="3678204571" sldId="477"/>
            <ac:spMk id="6" creationId="{1C26A86D-5F3E-438C-B2A4-8FC08D108731}"/>
          </ac:spMkLst>
        </pc:spChg>
      </pc:sldChg>
      <pc:sldChg chg="modSp">
        <pc:chgData name="Alfred Asterjadhi" userId="39de57b9-85c0-4fd1-aaac-8ca2b6560ad0" providerId="ADAL" clId="{373AAEB6-8EB9-48CC-AA17-0C81BC246AD2}" dt="2020-10-30T18:30:05.391" v="29"/>
        <pc:sldMkLst>
          <pc:docMk/>
          <pc:sldMk cId="2038611969" sldId="478"/>
        </pc:sldMkLst>
        <pc:spChg chg="mod">
          <ac:chgData name="Alfred Asterjadhi" userId="39de57b9-85c0-4fd1-aaac-8ca2b6560ad0" providerId="ADAL" clId="{373AAEB6-8EB9-48CC-AA17-0C81BC246AD2}" dt="2020-10-30T18:30:05.391" v="29"/>
          <ac:spMkLst>
            <pc:docMk/>
            <pc:sldMk cId="2038611969" sldId="478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30:09.174" v="31"/>
        <pc:sldMkLst>
          <pc:docMk/>
          <pc:sldMk cId="1307562173" sldId="479"/>
        </pc:sldMkLst>
        <pc:spChg chg="mod">
          <ac:chgData name="Alfred Asterjadhi" userId="39de57b9-85c0-4fd1-aaac-8ca2b6560ad0" providerId="ADAL" clId="{373AAEB6-8EB9-48CC-AA17-0C81BC246AD2}" dt="2020-10-30T18:30:09.174" v="31"/>
          <ac:spMkLst>
            <pc:docMk/>
            <pc:sldMk cId="1307562173" sldId="479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07.134" v="30"/>
        <pc:sldMkLst>
          <pc:docMk/>
          <pc:sldMk cId="2218768813" sldId="480"/>
        </pc:sldMkLst>
        <pc:spChg chg="mod">
          <ac:chgData name="Alfred Asterjadhi" userId="39de57b9-85c0-4fd1-aaac-8ca2b6560ad0" providerId="ADAL" clId="{373AAEB6-8EB9-48CC-AA17-0C81BC246AD2}" dt="2020-10-30T18:30:07.134" v="30"/>
          <ac:spMkLst>
            <pc:docMk/>
            <pc:sldMk cId="2218768813" sldId="480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10.927" v="32"/>
        <pc:sldMkLst>
          <pc:docMk/>
          <pc:sldMk cId="2666584401" sldId="481"/>
        </pc:sldMkLst>
        <pc:spChg chg="mod">
          <ac:chgData name="Alfred Asterjadhi" userId="39de57b9-85c0-4fd1-aaac-8ca2b6560ad0" providerId="ADAL" clId="{373AAEB6-8EB9-48CC-AA17-0C81BC246AD2}" dt="2020-10-30T18:30:10.927" v="32"/>
          <ac:spMkLst>
            <pc:docMk/>
            <pc:sldMk cId="2666584401" sldId="481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17.972" v="35"/>
        <pc:sldMkLst>
          <pc:docMk/>
          <pc:sldMk cId="393607868" sldId="482"/>
        </pc:sldMkLst>
        <pc:spChg chg="mod">
          <ac:chgData name="Alfred Asterjadhi" userId="39de57b9-85c0-4fd1-aaac-8ca2b6560ad0" providerId="ADAL" clId="{373AAEB6-8EB9-48CC-AA17-0C81BC246AD2}" dt="2020-10-30T18:30:17.972" v="35"/>
          <ac:spMkLst>
            <pc:docMk/>
            <pc:sldMk cId="393607868" sldId="482"/>
            <ac:spMk id="6" creationId="{7D2B7C6A-D4B5-4935-A1F1-2948E1E2F884}"/>
          </ac:spMkLst>
        </pc:spChg>
      </pc:sldChg>
      <pc:sldChg chg="modSp">
        <pc:chgData name="Alfred Asterjadhi" userId="39de57b9-85c0-4fd1-aaac-8ca2b6560ad0" providerId="ADAL" clId="{373AAEB6-8EB9-48CC-AA17-0C81BC246AD2}" dt="2020-10-30T18:30:19.497" v="36"/>
        <pc:sldMkLst>
          <pc:docMk/>
          <pc:sldMk cId="3430996874" sldId="483"/>
        </pc:sldMkLst>
        <pc:spChg chg="mod">
          <ac:chgData name="Alfred Asterjadhi" userId="39de57b9-85c0-4fd1-aaac-8ca2b6560ad0" providerId="ADAL" clId="{373AAEB6-8EB9-48CC-AA17-0C81BC246AD2}" dt="2020-10-30T18:30:19.497" v="36"/>
          <ac:spMkLst>
            <pc:docMk/>
            <pc:sldMk cId="3430996874" sldId="483"/>
            <ac:spMk id="6" creationId="{622E8D9F-3ECB-4013-BB98-B26475327DFA}"/>
          </ac:spMkLst>
        </pc:spChg>
      </pc:sldChg>
      <pc:sldChg chg="modSp">
        <pc:chgData name="Alfred Asterjadhi" userId="39de57b9-85c0-4fd1-aaac-8ca2b6560ad0" providerId="ADAL" clId="{373AAEB6-8EB9-48CC-AA17-0C81BC246AD2}" dt="2020-10-30T18:30:20.991" v="37"/>
        <pc:sldMkLst>
          <pc:docMk/>
          <pc:sldMk cId="1106193524" sldId="484"/>
        </pc:sldMkLst>
        <pc:spChg chg="mod">
          <ac:chgData name="Alfred Asterjadhi" userId="39de57b9-85c0-4fd1-aaac-8ca2b6560ad0" providerId="ADAL" clId="{373AAEB6-8EB9-48CC-AA17-0C81BC246AD2}" dt="2020-10-30T18:30:20.991" v="37"/>
          <ac:spMkLst>
            <pc:docMk/>
            <pc:sldMk cId="1106193524" sldId="484"/>
            <ac:spMk id="4" creationId="{904E0CB0-9F99-4502-9791-7FBE71560979}"/>
          </ac:spMkLst>
        </pc:spChg>
      </pc:sldChg>
      <pc:sldChg chg="modSp">
        <pc:chgData name="Alfred Asterjadhi" userId="39de57b9-85c0-4fd1-aaac-8ca2b6560ad0" providerId="ADAL" clId="{373AAEB6-8EB9-48CC-AA17-0C81BC246AD2}" dt="2020-10-30T18:30:22.328" v="38"/>
        <pc:sldMkLst>
          <pc:docMk/>
          <pc:sldMk cId="2033416048" sldId="485"/>
        </pc:sldMkLst>
        <pc:spChg chg="mod">
          <ac:chgData name="Alfred Asterjadhi" userId="39de57b9-85c0-4fd1-aaac-8ca2b6560ad0" providerId="ADAL" clId="{373AAEB6-8EB9-48CC-AA17-0C81BC246AD2}" dt="2020-10-30T18:30:22.328" v="38"/>
          <ac:spMkLst>
            <pc:docMk/>
            <pc:sldMk cId="2033416048" sldId="485"/>
            <ac:spMk id="4" creationId="{E032795D-107E-4D60-92C9-D50FD78AC569}"/>
          </ac:spMkLst>
        </pc:spChg>
      </pc:sldChg>
      <pc:sldChg chg="modSp">
        <pc:chgData name="Alfred Asterjadhi" userId="39de57b9-85c0-4fd1-aaac-8ca2b6560ad0" providerId="ADAL" clId="{373AAEB6-8EB9-48CC-AA17-0C81BC246AD2}" dt="2020-11-01T17:41:43.681" v="640"/>
        <pc:sldMkLst>
          <pc:docMk/>
          <pc:sldMk cId="2179419876" sldId="495"/>
        </pc:sldMkLst>
        <pc:spChg chg="mod">
          <ac:chgData name="Alfred Asterjadhi" userId="39de57b9-85c0-4fd1-aaac-8ca2b6560ad0" providerId="ADAL" clId="{373AAEB6-8EB9-48CC-AA17-0C81BC246AD2}" dt="2020-10-30T23:23:55.716" v="416" actId="20577"/>
          <ac:spMkLst>
            <pc:docMk/>
            <pc:sldMk cId="2179419876" sldId="495"/>
            <ac:spMk id="2" creationId="{26742836-7411-4DA7-A120-F87A64985A1C}"/>
          </ac:spMkLst>
        </pc:spChg>
        <pc:spChg chg="mod">
          <ac:chgData name="Alfred Asterjadhi" userId="39de57b9-85c0-4fd1-aaac-8ca2b6560ad0" providerId="ADAL" clId="{373AAEB6-8EB9-48CC-AA17-0C81BC246AD2}" dt="2020-10-30T23:32:46.821" v="535" actId="113"/>
          <ac:spMkLst>
            <pc:docMk/>
            <pc:sldMk cId="2179419876" sldId="495"/>
            <ac:spMk id="3" creationId="{0DF56813-04D4-4398-B81F-AE146CF0B05F}"/>
          </ac:spMkLst>
        </pc:spChg>
        <pc:spChg chg="mod">
          <ac:chgData name="Alfred Asterjadhi" userId="39de57b9-85c0-4fd1-aaac-8ca2b6560ad0" providerId="ADAL" clId="{373AAEB6-8EB9-48CC-AA17-0C81BC246AD2}" dt="2020-11-01T17:41:43.681" v="640"/>
          <ac:spMkLst>
            <pc:docMk/>
            <pc:sldMk cId="2179419876" sldId="495"/>
            <ac:spMk id="6" creationId="{B18460DE-BA78-49AE-8D07-178AC4442C0F}"/>
          </ac:spMkLst>
        </pc:spChg>
      </pc:sldChg>
      <pc:sldChg chg="modSp">
        <pc:chgData name="Alfred Asterjadhi" userId="39de57b9-85c0-4fd1-aaac-8ca2b6560ad0" providerId="ADAL" clId="{373AAEB6-8EB9-48CC-AA17-0C81BC246AD2}" dt="2020-11-01T17:41:28.840" v="634" actId="20577"/>
        <pc:sldMkLst>
          <pc:docMk/>
          <pc:sldMk cId="144890330" sldId="496"/>
        </pc:sldMkLst>
        <pc:spChg chg="mod">
          <ac:chgData name="Alfred Asterjadhi" userId="39de57b9-85c0-4fd1-aaac-8ca2b6560ad0" providerId="ADAL" clId="{373AAEB6-8EB9-48CC-AA17-0C81BC246AD2}" dt="2020-11-01T17:41:28.840" v="634" actId="20577"/>
          <ac:spMkLst>
            <pc:docMk/>
            <pc:sldMk cId="144890330" sldId="496"/>
            <ac:spMk id="4" creationId="{904E0CB0-9F99-4502-9791-7FBE71560979}"/>
          </ac:spMkLst>
        </pc:spChg>
      </pc:sldChg>
      <pc:sldChg chg="addSp delSp modSp add ord">
        <pc:chgData name="Alfred Asterjadhi" userId="39de57b9-85c0-4fd1-aaac-8ca2b6560ad0" providerId="ADAL" clId="{373AAEB6-8EB9-48CC-AA17-0C81BC246AD2}" dt="2020-11-01T17:41:37.779" v="638"/>
        <pc:sldMkLst>
          <pc:docMk/>
          <pc:sldMk cId="4072058256" sldId="497"/>
        </pc:sldMkLst>
        <pc:spChg chg="mod">
          <ac:chgData name="Alfred Asterjadhi" userId="39de57b9-85c0-4fd1-aaac-8ca2b6560ad0" providerId="ADAL" clId="{373AAEB6-8EB9-48CC-AA17-0C81BC246AD2}" dt="2020-10-30T23:23:34.720" v="411" actId="20577"/>
          <ac:spMkLst>
            <pc:docMk/>
            <pc:sldMk cId="4072058256" sldId="497"/>
            <ac:spMk id="2" creationId="{DEA5B21C-9359-4987-BB1A-6C228EEB89D7}"/>
          </ac:spMkLst>
        </pc:spChg>
        <pc:spChg chg="mod">
          <ac:chgData name="Alfred Asterjadhi" userId="39de57b9-85c0-4fd1-aaac-8ca2b6560ad0" providerId="ADAL" clId="{373AAEB6-8EB9-48CC-AA17-0C81BC246AD2}" dt="2020-11-01T17:19:33.830" v="570" actId="20577"/>
          <ac:spMkLst>
            <pc:docMk/>
            <pc:sldMk cId="4072058256" sldId="497"/>
            <ac:spMk id="3" creationId="{CECB06E4-811A-4BDD-9B2E-190BB1F0649F}"/>
          </ac:spMkLst>
        </pc:spChg>
        <pc:spChg chg="mod">
          <ac:chgData name="Alfred Asterjadhi" userId="39de57b9-85c0-4fd1-aaac-8ca2b6560ad0" providerId="ADAL" clId="{373AAEB6-8EB9-48CC-AA17-0C81BC246AD2}" dt="2020-11-01T17:41:37.779" v="638"/>
          <ac:spMkLst>
            <pc:docMk/>
            <pc:sldMk cId="4072058256" sldId="497"/>
            <ac:spMk id="6" creationId="{25F87245-432E-43D8-9ADF-B7EBC6FA1C71}"/>
          </ac:spMkLst>
        </pc:spChg>
        <pc:spChg chg="add del">
          <ac:chgData name="Alfred Asterjadhi" userId="39de57b9-85c0-4fd1-aaac-8ca2b6560ad0" providerId="ADAL" clId="{373AAEB6-8EB9-48CC-AA17-0C81BC246AD2}" dt="2020-11-01T17:41:36.988" v="637"/>
          <ac:spMkLst>
            <pc:docMk/>
            <pc:sldMk cId="4072058256" sldId="497"/>
            <ac:spMk id="7" creationId="{BB46CADC-62D6-4EA5-990B-D1EF7F8F86AD}"/>
          </ac:spMkLst>
        </pc:spChg>
      </pc:sldChg>
      <pc:sldChg chg="modSp add ord">
        <pc:chgData name="Alfred Asterjadhi" userId="39de57b9-85c0-4fd1-aaac-8ca2b6560ad0" providerId="ADAL" clId="{373AAEB6-8EB9-48CC-AA17-0C81BC246AD2}" dt="2020-11-01T17:41:40.949" v="639"/>
        <pc:sldMkLst>
          <pc:docMk/>
          <pc:sldMk cId="2896158846" sldId="498"/>
        </pc:sldMkLst>
        <pc:spChg chg="mod">
          <ac:chgData name="Alfred Asterjadhi" userId="39de57b9-85c0-4fd1-aaac-8ca2b6560ad0" providerId="ADAL" clId="{373AAEB6-8EB9-48CC-AA17-0C81BC246AD2}" dt="2020-11-01T17:41:40.949" v="639"/>
          <ac:spMkLst>
            <pc:docMk/>
            <pc:sldMk cId="2896158846" sldId="498"/>
            <ac:spMk id="4" creationId="{E032795D-107E-4D60-92C9-D50FD78AC569}"/>
          </ac:spMkLst>
        </pc:spChg>
        <pc:spChg chg="mod">
          <ac:chgData name="Alfred Asterjadhi" userId="39de57b9-85c0-4fd1-aaac-8ca2b6560ad0" providerId="ADAL" clId="{373AAEB6-8EB9-48CC-AA17-0C81BC246AD2}" dt="2020-10-30T23:23:48.132" v="413" actId="20577"/>
          <ac:spMkLst>
            <pc:docMk/>
            <pc:sldMk cId="2896158846" sldId="498"/>
            <ac:spMk id="7" creationId="{62FD7E17-9925-4E7A-8F05-BE097F84FA16}"/>
          </ac:spMkLst>
        </pc:spChg>
        <pc:spChg chg="mod">
          <ac:chgData name="Alfred Asterjadhi" userId="39de57b9-85c0-4fd1-aaac-8ca2b6560ad0" providerId="ADAL" clId="{373AAEB6-8EB9-48CC-AA17-0C81BC246AD2}" dt="2020-10-30T23:25:33.996" v="418"/>
          <ac:spMkLst>
            <pc:docMk/>
            <pc:sldMk cId="2896158846" sldId="498"/>
            <ac:spMk id="8" creationId="{02FE9533-EFA8-4A83-A053-C2EC4DD79BEA}"/>
          </ac:spMkLst>
        </pc:spChg>
      </pc:sldChg>
      <pc:sldChg chg="modSp add">
        <pc:chgData name="Alfred Asterjadhi" userId="39de57b9-85c0-4fd1-aaac-8ca2b6560ad0" providerId="ADAL" clId="{373AAEB6-8EB9-48CC-AA17-0C81BC246AD2}" dt="2020-11-01T17:41:33.745" v="635"/>
        <pc:sldMkLst>
          <pc:docMk/>
          <pc:sldMk cId="148638342" sldId="499"/>
        </pc:sldMkLst>
        <pc:spChg chg="mod">
          <ac:chgData name="Alfred Asterjadhi" userId="39de57b9-85c0-4fd1-aaac-8ca2b6560ad0" providerId="ADAL" clId="{373AAEB6-8EB9-48CC-AA17-0C81BC246AD2}" dt="2020-11-01T17:22:05.870" v="588" actId="20577"/>
          <ac:spMkLst>
            <pc:docMk/>
            <pc:sldMk cId="148638342" sldId="499"/>
            <ac:spMk id="3" creationId="{2D0D6EA9-47E0-4332-ACAF-5FDF0662E482}"/>
          </ac:spMkLst>
        </pc:spChg>
        <pc:spChg chg="mod">
          <ac:chgData name="Alfred Asterjadhi" userId="39de57b9-85c0-4fd1-aaac-8ca2b6560ad0" providerId="ADAL" clId="{373AAEB6-8EB9-48CC-AA17-0C81BC246AD2}" dt="2020-11-01T17:41:33.745" v="635"/>
          <ac:spMkLst>
            <pc:docMk/>
            <pc:sldMk cId="148638342" sldId="499"/>
            <ac:spMk id="7" creationId="{535B9ECC-A5EB-43E2-9189-109F365D91D3}"/>
          </ac:spMkLst>
        </pc:spChg>
      </pc:sldChg>
      <pc:sldChg chg="modSp add del">
        <pc:chgData name="Alfred Asterjadhi" userId="39de57b9-85c0-4fd1-aaac-8ca2b6560ad0" providerId="ADAL" clId="{373AAEB6-8EB9-48CC-AA17-0C81BC246AD2}" dt="2020-10-30T23:31:01.830" v="480" actId="2696"/>
        <pc:sldMkLst>
          <pc:docMk/>
          <pc:sldMk cId="194024758" sldId="499"/>
        </pc:sldMkLst>
        <pc:spChg chg="mod">
          <ac:chgData name="Alfred Asterjadhi" userId="39de57b9-85c0-4fd1-aaac-8ca2b6560ad0" providerId="ADAL" clId="{373AAEB6-8EB9-48CC-AA17-0C81BC246AD2}" dt="2020-10-30T23:27:15.212" v="479" actId="20577"/>
          <ac:spMkLst>
            <pc:docMk/>
            <pc:sldMk cId="194024758" sldId="499"/>
            <ac:spMk id="2" creationId="{2C4C9692-0AC8-458E-AF3E-61873D43A63C}"/>
          </ac:spMkLst>
        </pc:spChg>
      </pc:sldChg>
      <pc:sldMasterChg chg="modSp modSldLayout">
        <pc:chgData name="Alfred Asterjadhi" userId="39de57b9-85c0-4fd1-aaac-8ca2b6560ad0" providerId="ADAL" clId="{373AAEB6-8EB9-48CC-AA17-0C81BC246AD2}" dt="2020-11-01T17:38:50.454" v="604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73AAEB6-8EB9-48CC-AA17-0C81BC246AD2}" dt="2020-11-01T17:38:32.659" v="59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373AAEB6-8EB9-48CC-AA17-0C81BC246AD2}" dt="2020-11-01T17:38:27.060" v="596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373AAEB6-8EB9-48CC-AA17-0C81BC246AD2}" dt="2020-11-01T17:38:39.964" v="599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373AAEB6-8EB9-48CC-AA17-0C81BC246AD2}" dt="2020-11-01T17:38:39.964" v="599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2.253" v="60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373AAEB6-8EB9-48CC-AA17-0C81BC246AD2}" dt="2020-11-01T17:38:42.253" v="60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4.227" v="601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373AAEB6-8EB9-48CC-AA17-0C81BC246AD2}" dt="2020-11-01T17:38:44.227" v="601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6.401" v="602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373AAEB6-8EB9-48CC-AA17-0C81BC246AD2}" dt="2020-11-01T17:38:46.401" v="602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8.565" v="603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373AAEB6-8EB9-48CC-AA17-0C81BC246AD2}" dt="2020-11-01T17:38:48.565" v="603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50.454" v="604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373AAEB6-8EB9-48CC-AA17-0C81BC246AD2}" dt="2020-11-01T17:38:50.454" v="604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02C090EF-A1AC-4CED-ADCD-B90ADBA0A7F9}"/>
    <pc:docChg chg="modSld">
      <pc:chgData name="Alfred Asterjadhi" userId="39de57b9-85c0-4fd1-aaac-8ca2b6560ad0" providerId="ADAL" clId="{02C090EF-A1AC-4CED-ADCD-B90ADBA0A7F9}" dt="2021-02-21T19:31:30.222" v="7" actId="20577"/>
      <pc:docMkLst>
        <pc:docMk/>
      </pc:docMkLst>
      <pc:sldChg chg="modSp mod">
        <pc:chgData name="Alfred Asterjadhi" userId="39de57b9-85c0-4fd1-aaac-8ca2b6560ad0" providerId="ADAL" clId="{02C090EF-A1AC-4CED-ADCD-B90ADBA0A7F9}" dt="2021-02-21T19:31:30.222" v="7" actId="20577"/>
        <pc:sldMkLst>
          <pc:docMk/>
          <pc:sldMk cId="3302398597" sldId="515"/>
        </pc:sldMkLst>
        <pc:spChg chg="mod">
          <ac:chgData name="Alfred Asterjadhi" userId="39de57b9-85c0-4fd1-aaac-8ca2b6560ad0" providerId="ADAL" clId="{02C090EF-A1AC-4CED-ADCD-B90ADBA0A7F9}" dt="2021-02-21T19:31:30.222" v="7" actId="20577"/>
          <ac:spMkLst>
            <pc:docMk/>
            <pc:sldMk cId="3302398597" sldId="515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02C090EF-A1AC-4CED-ADCD-B90ADBA0A7F9}" dt="2021-02-09T19:24:55.387" v="5" actId="207"/>
        <pc:sldMkLst>
          <pc:docMk/>
          <pc:sldMk cId="2030734807" sldId="517"/>
        </pc:sldMkLst>
        <pc:spChg chg="mod">
          <ac:chgData name="Alfred Asterjadhi" userId="39de57b9-85c0-4fd1-aaac-8ca2b6560ad0" providerId="ADAL" clId="{02C090EF-A1AC-4CED-ADCD-B90ADBA0A7F9}" dt="2021-02-09T19:24:55.387" v="5" actId="207"/>
          <ac:spMkLst>
            <pc:docMk/>
            <pc:sldMk cId="2030734807" sldId="517"/>
            <ac:spMk id="10" creationId="{99A414B4-2CCE-47B7-A036-CF3630BA2538}"/>
          </ac:spMkLst>
        </pc:spChg>
      </pc:sldChg>
    </pc:docChg>
  </pc:docChgLst>
  <pc:docChgLst>
    <pc:chgData name="Alfred Asterjadhi" userId="39de57b9-85c0-4fd1-aaac-8ca2b6560ad0" providerId="ADAL" clId="{40AD8680-96F0-4295-A420-1C22B1F0AAF2}"/>
    <pc:docChg chg="custSel delSld modSld modMainMaster">
      <pc:chgData name="Alfred Asterjadhi" userId="39de57b9-85c0-4fd1-aaac-8ca2b6560ad0" providerId="ADAL" clId="{40AD8680-96F0-4295-A420-1C22B1F0AAF2}" dt="2021-01-05T21:55:00.233" v="191" actId="6549"/>
      <pc:docMkLst>
        <pc:docMk/>
      </pc:docMkLst>
      <pc:sldChg chg="modSp">
        <pc:chgData name="Alfred Asterjadhi" userId="39de57b9-85c0-4fd1-aaac-8ca2b6560ad0" providerId="ADAL" clId="{40AD8680-96F0-4295-A420-1C22B1F0AAF2}" dt="2021-01-05T21:50:30.536" v="20" actId="20577"/>
        <pc:sldMkLst>
          <pc:docMk/>
          <pc:sldMk cId="0" sldId="256"/>
        </pc:sldMkLst>
        <pc:spChg chg="mod">
          <ac:chgData name="Alfred Asterjadhi" userId="39de57b9-85c0-4fd1-aaac-8ca2b6560ad0" providerId="ADAL" clId="{40AD8680-96F0-4295-A420-1C22B1F0AAF2}" dt="2021-01-05T21:50:30.536" v="20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40AD8680-96F0-4295-A420-1C22B1F0AAF2}" dt="2021-01-05T21:50:24.652" v="1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40AD8680-96F0-4295-A420-1C22B1F0AAF2}" dt="2021-01-05T21:50:39.976" v="21"/>
        <pc:sldMkLst>
          <pc:docMk/>
          <pc:sldMk cId="0" sldId="257"/>
        </pc:sldMkLst>
        <pc:spChg chg="mod">
          <ac:chgData name="Alfred Asterjadhi" userId="39de57b9-85c0-4fd1-aaac-8ca2b6560ad0" providerId="ADAL" clId="{40AD8680-96F0-4295-A420-1C22B1F0AAF2}" dt="2021-01-05T21:50:39.976" v="21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40AD8680-96F0-4295-A420-1C22B1F0AAF2}" dt="2021-01-05T21:50:41.935" v="22"/>
        <pc:sldMkLst>
          <pc:docMk/>
          <pc:sldMk cId="974883051" sldId="506"/>
        </pc:sldMkLst>
        <pc:spChg chg="mod">
          <ac:chgData name="Alfred Asterjadhi" userId="39de57b9-85c0-4fd1-aaac-8ca2b6560ad0" providerId="ADAL" clId="{40AD8680-96F0-4295-A420-1C22B1F0AAF2}" dt="2021-01-05T21:50:41.935" v="22"/>
          <ac:spMkLst>
            <pc:docMk/>
            <pc:sldMk cId="974883051" sldId="506"/>
            <ac:spMk id="6" creationId="{7488035E-BDAD-477C-AA55-E8989C4B7B8C}"/>
          </ac:spMkLst>
        </pc:spChg>
      </pc:sldChg>
      <pc:sldChg chg="modSp">
        <pc:chgData name="Alfred Asterjadhi" userId="39de57b9-85c0-4fd1-aaac-8ca2b6560ad0" providerId="ADAL" clId="{40AD8680-96F0-4295-A420-1C22B1F0AAF2}" dt="2021-01-05T21:55:00.233" v="191" actId="6549"/>
        <pc:sldMkLst>
          <pc:docMk/>
          <pc:sldMk cId="2071536349" sldId="507"/>
        </pc:sldMkLst>
        <pc:spChg chg="mod">
          <ac:chgData name="Alfred Asterjadhi" userId="39de57b9-85c0-4fd1-aaac-8ca2b6560ad0" providerId="ADAL" clId="{40AD8680-96F0-4295-A420-1C22B1F0AAF2}" dt="2021-01-05T21:50:43.798" v="23"/>
          <ac:spMkLst>
            <pc:docMk/>
            <pc:sldMk cId="2071536349" sldId="507"/>
            <ac:spMk id="4" creationId="{DD67400D-5900-4D56-9B2B-255E48529B20}"/>
          </ac:spMkLst>
        </pc:spChg>
        <pc:spChg chg="mod">
          <ac:chgData name="Alfred Asterjadhi" userId="39de57b9-85c0-4fd1-aaac-8ca2b6560ad0" providerId="ADAL" clId="{40AD8680-96F0-4295-A420-1C22B1F0AAF2}" dt="2021-01-05T21:55:00.233" v="191" actId="6549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40AD8680-96F0-4295-A420-1C22B1F0AAF2}" dt="2021-01-05T21:53:22.305" v="165" actId="20577"/>
        <pc:sldMkLst>
          <pc:docMk/>
          <pc:sldMk cId="1792682794" sldId="508"/>
        </pc:sldMkLst>
        <pc:spChg chg="mod">
          <ac:chgData name="Alfred Asterjadhi" userId="39de57b9-85c0-4fd1-aaac-8ca2b6560ad0" providerId="ADAL" clId="{40AD8680-96F0-4295-A420-1C22B1F0AAF2}" dt="2021-01-05T21:53:22.305" v="165" actId="20577"/>
          <ac:spMkLst>
            <pc:docMk/>
            <pc:sldMk cId="1792682794" sldId="508"/>
            <ac:spMk id="3" creationId="{BE59A49E-A5A4-4F56-B099-147C6D55F1B5}"/>
          </ac:spMkLst>
        </pc:spChg>
        <pc:spChg chg="mod">
          <ac:chgData name="Alfred Asterjadhi" userId="39de57b9-85c0-4fd1-aaac-8ca2b6560ad0" providerId="ADAL" clId="{40AD8680-96F0-4295-A420-1C22B1F0AAF2}" dt="2021-01-05T21:50:45.750" v="24"/>
          <ac:spMkLst>
            <pc:docMk/>
            <pc:sldMk cId="1792682794" sldId="508"/>
            <ac:spMk id="6" creationId="{348D43E9-E005-4F47-90F5-77DFD10F8321}"/>
          </ac:spMkLst>
        </pc:spChg>
      </pc:sldChg>
      <pc:sldChg chg="modSp">
        <pc:chgData name="Alfred Asterjadhi" userId="39de57b9-85c0-4fd1-aaac-8ca2b6560ad0" providerId="ADAL" clId="{40AD8680-96F0-4295-A420-1C22B1F0AAF2}" dt="2021-01-05T21:54:36.670" v="185" actId="255"/>
        <pc:sldMkLst>
          <pc:docMk/>
          <pc:sldMk cId="2541942211" sldId="509"/>
        </pc:sldMkLst>
        <pc:spChg chg="mod">
          <ac:chgData name="Alfred Asterjadhi" userId="39de57b9-85c0-4fd1-aaac-8ca2b6560ad0" providerId="ADAL" clId="{40AD8680-96F0-4295-A420-1C22B1F0AAF2}" dt="2021-01-05T21:50:48.049" v="25"/>
          <ac:spMkLst>
            <pc:docMk/>
            <pc:sldMk cId="2541942211" sldId="509"/>
            <ac:spMk id="4" creationId="{DD67400D-5900-4D56-9B2B-255E48529B20}"/>
          </ac:spMkLst>
        </pc:spChg>
        <pc:spChg chg="mod">
          <ac:chgData name="Alfred Asterjadhi" userId="39de57b9-85c0-4fd1-aaac-8ca2b6560ad0" providerId="ADAL" clId="{40AD8680-96F0-4295-A420-1C22B1F0AAF2}" dt="2021-01-05T21:54:00.668" v="171" actId="20577"/>
          <ac:spMkLst>
            <pc:docMk/>
            <pc:sldMk cId="2541942211" sldId="509"/>
            <ac:spMk id="7" creationId="{14DC227E-9B6E-4DEE-A8F2-C026B7CF2CBE}"/>
          </ac:spMkLst>
        </pc:spChg>
        <pc:spChg chg="mod">
          <ac:chgData name="Alfred Asterjadhi" userId="39de57b9-85c0-4fd1-aaac-8ca2b6560ad0" providerId="ADAL" clId="{40AD8680-96F0-4295-A420-1C22B1F0AAF2}" dt="2021-01-05T21:54:36.670" v="185" actId="255"/>
          <ac:spMkLst>
            <pc:docMk/>
            <pc:sldMk cId="2541942211" sldId="509"/>
            <ac:spMk id="8" creationId="{04C898FD-7E7E-4AEB-9030-454136F5FDEB}"/>
          </ac:spMkLst>
        </pc:spChg>
      </pc:sldChg>
      <pc:sldChg chg="modSp del">
        <pc:chgData name="Alfred Asterjadhi" userId="39de57b9-85c0-4fd1-aaac-8ca2b6560ad0" providerId="ADAL" clId="{40AD8680-96F0-4295-A420-1C22B1F0AAF2}" dt="2021-01-05T21:54:25.947" v="183" actId="2696"/>
        <pc:sldMkLst>
          <pc:docMk/>
          <pc:sldMk cId="2968964599" sldId="510"/>
        </pc:sldMkLst>
        <pc:spChg chg="mod">
          <ac:chgData name="Alfred Asterjadhi" userId="39de57b9-85c0-4fd1-aaac-8ca2b6560ad0" providerId="ADAL" clId="{40AD8680-96F0-4295-A420-1C22B1F0AAF2}" dt="2021-01-05T21:50:50.036" v="26"/>
          <ac:spMkLst>
            <pc:docMk/>
            <pc:sldMk cId="2968964599" sldId="510"/>
            <ac:spMk id="6" creationId="{348D43E9-E005-4F47-90F5-77DFD10F8321}"/>
          </ac:spMkLst>
        </pc:spChg>
      </pc:sldChg>
      <pc:sldMasterChg chg="modSp">
        <pc:chgData name="Alfred Asterjadhi" userId="39de57b9-85c0-4fd1-aaac-8ca2b6560ad0" providerId="ADAL" clId="{40AD8680-96F0-4295-A420-1C22B1F0AAF2}" dt="2020-12-28T05:06:29.09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0AD8680-96F0-4295-A420-1C22B1F0AAF2}" dt="2020-12-28T05:06:29.09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FC9662B5-2E05-451A-9E74-B15F6F042C40}"/>
    <pc:docChg chg="modMainMaster">
      <pc:chgData name="Alfred Asterjadhi" userId="39de57b9-85c0-4fd1-aaac-8ca2b6560ad0" providerId="ADAL" clId="{FC9662B5-2E05-451A-9E74-B15F6F042C40}" dt="2020-11-09T15:30:52.079" v="1" actId="6549"/>
      <pc:docMkLst>
        <pc:docMk/>
      </pc:docMkLst>
      <pc:sldMasterChg chg="modSp">
        <pc:chgData name="Alfred Asterjadhi" userId="39de57b9-85c0-4fd1-aaac-8ca2b6560ad0" providerId="ADAL" clId="{FC9662B5-2E05-451A-9E74-B15F6F042C40}" dt="2020-11-09T15:30:52.079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C9662B5-2E05-451A-9E74-B15F6F042C40}" dt="2020-11-09T15:30:52.079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9429324-D781-4393-A8FD-57F3854BF018}"/>
    <pc:docChg chg="addSld delSld modSld sldOrd modMainMaster">
      <pc:chgData name="Alfred Asterjadhi" userId="39de57b9-85c0-4fd1-aaac-8ca2b6560ad0" providerId="ADAL" clId="{59429324-D781-4393-A8FD-57F3854BF018}" dt="2020-11-09T15:15:48.605" v="142" actId="20577"/>
      <pc:docMkLst>
        <pc:docMk/>
      </pc:docMkLst>
      <pc:sldChg chg="modSp">
        <pc:chgData name="Alfred Asterjadhi" userId="39de57b9-85c0-4fd1-aaac-8ca2b6560ad0" providerId="ADAL" clId="{59429324-D781-4393-A8FD-57F3854BF018}" dt="2020-11-09T15:15:48.605" v="142" actId="20577"/>
        <pc:sldMkLst>
          <pc:docMk/>
          <pc:sldMk cId="1759877929" sldId="504"/>
        </pc:sldMkLst>
        <pc:spChg chg="mod">
          <ac:chgData name="Alfred Asterjadhi" userId="39de57b9-85c0-4fd1-aaac-8ca2b6560ad0" providerId="ADAL" clId="{59429324-D781-4393-A8FD-57F3854BF018}" dt="2020-11-09T15:15:48.605" v="142" actId="20577"/>
          <ac:spMkLst>
            <pc:docMk/>
            <pc:sldMk cId="1759877929" sldId="504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59429324-D781-4393-A8FD-57F3854BF018}" dt="2020-11-09T15:15:46.425" v="141" actId="20577"/>
        <pc:sldMkLst>
          <pc:docMk/>
          <pc:sldMk cId="2591876160" sldId="505"/>
        </pc:sldMkLst>
        <pc:spChg chg="mod">
          <ac:chgData name="Alfred Asterjadhi" userId="39de57b9-85c0-4fd1-aaac-8ca2b6560ad0" providerId="ADAL" clId="{59429324-D781-4393-A8FD-57F3854BF018}" dt="2020-11-09T15:15:46.425" v="141" actId="20577"/>
          <ac:spMkLst>
            <pc:docMk/>
            <pc:sldMk cId="2591876160" sldId="505"/>
            <ac:spMk id="3" creationId="{BE59A49E-A5A4-4F56-B099-147C6D55F1B5}"/>
          </ac:spMkLst>
        </pc:spChg>
      </pc:sldChg>
      <pc:sldChg chg="modSp add del ord">
        <pc:chgData name="Alfred Asterjadhi" userId="39de57b9-85c0-4fd1-aaac-8ca2b6560ad0" providerId="ADAL" clId="{59429324-D781-4393-A8FD-57F3854BF018}" dt="2020-11-09T15:12:43.805" v="140" actId="2696"/>
        <pc:sldMkLst>
          <pc:docMk/>
          <pc:sldMk cId="979188270" sldId="506"/>
        </pc:sldMkLst>
        <pc:spChg chg="mod">
          <ac:chgData name="Alfred Asterjadhi" userId="39de57b9-85c0-4fd1-aaac-8ca2b6560ad0" providerId="ADAL" clId="{59429324-D781-4393-A8FD-57F3854BF018}" dt="2020-11-08T15:28:43.133" v="40" actId="20577"/>
          <ac:spMkLst>
            <pc:docMk/>
            <pc:sldMk cId="979188270" sldId="506"/>
            <ac:spMk id="2" creationId="{872B1CCF-A3B8-464F-B2A9-73CCCFCFF1D9}"/>
          </ac:spMkLst>
        </pc:spChg>
      </pc:sldChg>
      <pc:sldChg chg="modSp add del">
        <pc:chgData name="Alfred Asterjadhi" userId="39de57b9-85c0-4fd1-aaac-8ca2b6560ad0" providerId="ADAL" clId="{59429324-D781-4393-A8FD-57F3854BF018}" dt="2020-11-08T15:28:20.866" v="37" actId="2696"/>
        <pc:sldMkLst>
          <pc:docMk/>
          <pc:sldMk cId="3694520877" sldId="507"/>
        </pc:sldMkLst>
        <pc:spChg chg="mod">
          <ac:chgData name="Alfred Asterjadhi" userId="39de57b9-85c0-4fd1-aaac-8ca2b6560ad0" providerId="ADAL" clId="{59429324-D781-4393-A8FD-57F3854BF018}" dt="2020-11-08T15:27:11.233" v="36"/>
          <ac:spMkLst>
            <pc:docMk/>
            <pc:sldMk cId="3694520877" sldId="507"/>
            <ac:spMk id="2" creationId="{10B6058E-38A0-405F-B7BE-855B6D2FF7CC}"/>
          </ac:spMkLst>
        </pc:spChg>
        <pc:spChg chg="mod">
          <ac:chgData name="Alfred Asterjadhi" userId="39de57b9-85c0-4fd1-aaac-8ca2b6560ad0" providerId="ADAL" clId="{59429324-D781-4393-A8FD-57F3854BF018}" dt="2020-11-08T15:27:01.891" v="35"/>
          <ac:spMkLst>
            <pc:docMk/>
            <pc:sldMk cId="3694520877" sldId="507"/>
            <ac:spMk id="3" creationId="{F7F826E7-CC08-4004-A874-C4405B04C1DC}"/>
          </ac:spMkLst>
        </pc:spChg>
      </pc:sldChg>
      <pc:sldMasterChg chg="modSp">
        <pc:chgData name="Alfred Asterjadhi" userId="39de57b9-85c0-4fd1-aaac-8ca2b6560ad0" providerId="ADAL" clId="{59429324-D781-4393-A8FD-57F3854BF018}" dt="2020-11-08T15:29:04.775" v="42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9429324-D781-4393-A8FD-57F3854BF018}" dt="2020-11-08T15:29:04.775" v="4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C5554BE7-B52F-4813-8B0B-B3BF7E6FD2FF}"/>
    <pc:docChg chg="undo custSel addSld delSld modSld sldOrd modMainMaster">
      <pc:chgData name="Alfred Asterjadhi" userId="39de57b9-85c0-4fd1-aaac-8ca2b6560ad0" providerId="ADAL" clId="{C5554BE7-B52F-4813-8B0B-B3BF7E6FD2FF}" dt="2021-03-10T16:46:47.025" v="774" actId="47"/>
      <pc:docMkLst>
        <pc:docMk/>
      </pc:docMkLst>
      <pc:sldChg chg="modSp">
        <pc:chgData name="Alfred Asterjadhi" userId="39de57b9-85c0-4fd1-aaac-8ca2b6560ad0" providerId="ADAL" clId="{C5554BE7-B52F-4813-8B0B-B3BF7E6FD2FF}" dt="2021-03-10T16:46:03.404" v="760"/>
        <pc:sldMkLst>
          <pc:docMk/>
          <pc:sldMk cId="0" sldId="256"/>
        </pc:sldMkLst>
        <pc:spChg chg="mod">
          <ac:chgData name="Alfred Asterjadhi" userId="39de57b9-85c0-4fd1-aaac-8ca2b6560ad0" providerId="ADAL" clId="{C5554BE7-B52F-4813-8B0B-B3BF7E6FD2FF}" dt="2021-03-10T16:46:03.404" v="760"/>
          <ac:spMkLst>
            <pc:docMk/>
            <pc:sldMk cId="0" sldId="256"/>
            <ac:spMk id="6" creationId="{00000000-0000-0000-0000-000000000000}"/>
          </ac:spMkLst>
        </pc:spChg>
      </pc:sldChg>
      <pc:sldChg chg="modSp">
        <pc:chgData name="Alfred Asterjadhi" userId="39de57b9-85c0-4fd1-aaac-8ca2b6560ad0" providerId="ADAL" clId="{C5554BE7-B52F-4813-8B0B-B3BF7E6FD2FF}" dt="2021-03-10T16:46:05.516" v="761"/>
        <pc:sldMkLst>
          <pc:docMk/>
          <pc:sldMk cId="0" sldId="257"/>
        </pc:sldMkLst>
        <pc:spChg chg="mod">
          <ac:chgData name="Alfred Asterjadhi" userId="39de57b9-85c0-4fd1-aaac-8ca2b6560ad0" providerId="ADAL" clId="{C5554BE7-B52F-4813-8B0B-B3BF7E6FD2FF}" dt="2021-03-10T16:46:05.516" v="761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C5554BE7-B52F-4813-8B0B-B3BF7E6FD2FF}" dt="2021-03-10T16:46:07.373" v="762"/>
        <pc:sldMkLst>
          <pc:docMk/>
          <pc:sldMk cId="974883051" sldId="506"/>
        </pc:sldMkLst>
        <pc:spChg chg="mod">
          <ac:chgData name="Alfred Asterjadhi" userId="39de57b9-85c0-4fd1-aaac-8ca2b6560ad0" providerId="ADAL" clId="{C5554BE7-B52F-4813-8B0B-B3BF7E6FD2FF}" dt="2021-03-10T16:46:07.373" v="762"/>
          <ac:spMkLst>
            <pc:docMk/>
            <pc:sldMk cId="974883051" sldId="506"/>
            <ac:spMk id="6" creationId="{7488035E-BDAD-477C-AA55-E8989C4B7B8C}"/>
          </ac:spMkLst>
        </pc:spChg>
      </pc:sldChg>
      <pc:sldChg chg="modSp">
        <pc:chgData name="Alfred Asterjadhi" userId="39de57b9-85c0-4fd1-aaac-8ca2b6560ad0" providerId="ADAL" clId="{C5554BE7-B52F-4813-8B0B-B3BF7E6FD2FF}" dt="2021-03-10T16:46:09.185" v="763"/>
        <pc:sldMkLst>
          <pc:docMk/>
          <pc:sldMk cId="2071536349" sldId="507"/>
        </pc:sldMkLst>
        <pc:spChg chg="mod">
          <ac:chgData name="Alfred Asterjadhi" userId="39de57b9-85c0-4fd1-aaac-8ca2b6560ad0" providerId="ADAL" clId="{C5554BE7-B52F-4813-8B0B-B3BF7E6FD2FF}" dt="2021-03-10T16:46:09.185" v="763"/>
          <ac:spMkLst>
            <pc:docMk/>
            <pc:sldMk cId="2071536349" sldId="507"/>
            <ac:spMk id="4" creationId="{DD67400D-5900-4D56-9B2B-255E48529B20}"/>
          </ac:spMkLst>
        </pc:spChg>
      </pc:sldChg>
      <pc:sldChg chg="modSp">
        <pc:chgData name="Alfred Asterjadhi" userId="39de57b9-85c0-4fd1-aaac-8ca2b6560ad0" providerId="ADAL" clId="{C5554BE7-B52F-4813-8B0B-B3BF7E6FD2FF}" dt="2021-03-10T16:46:10.964" v="764"/>
        <pc:sldMkLst>
          <pc:docMk/>
          <pc:sldMk cId="1792682794" sldId="508"/>
        </pc:sldMkLst>
        <pc:spChg chg="mod">
          <ac:chgData name="Alfred Asterjadhi" userId="39de57b9-85c0-4fd1-aaac-8ca2b6560ad0" providerId="ADAL" clId="{C5554BE7-B52F-4813-8B0B-B3BF7E6FD2FF}" dt="2021-03-10T16:46:10.964" v="764"/>
          <ac:spMkLst>
            <pc:docMk/>
            <pc:sldMk cId="1792682794" sldId="508"/>
            <ac:spMk id="6" creationId="{348D43E9-E005-4F47-90F5-77DFD10F8321}"/>
          </ac:spMkLst>
        </pc:spChg>
      </pc:sldChg>
      <pc:sldChg chg="modSp">
        <pc:chgData name="Alfred Asterjadhi" userId="39de57b9-85c0-4fd1-aaac-8ca2b6560ad0" providerId="ADAL" clId="{C5554BE7-B52F-4813-8B0B-B3BF7E6FD2FF}" dt="2021-03-10T16:46:12.804" v="765"/>
        <pc:sldMkLst>
          <pc:docMk/>
          <pc:sldMk cId="2541942211" sldId="509"/>
        </pc:sldMkLst>
        <pc:spChg chg="mod">
          <ac:chgData name="Alfred Asterjadhi" userId="39de57b9-85c0-4fd1-aaac-8ca2b6560ad0" providerId="ADAL" clId="{C5554BE7-B52F-4813-8B0B-B3BF7E6FD2FF}" dt="2021-03-10T16:46:12.804" v="765"/>
          <ac:spMkLst>
            <pc:docMk/>
            <pc:sldMk cId="2541942211" sldId="509"/>
            <ac:spMk id="4" creationId="{DD67400D-5900-4D56-9B2B-255E48529B20}"/>
          </ac:spMkLst>
        </pc:spChg>
      </pc:sldChg>
      <pc:sldChg chg="modSp">
        <pc:chgData name="Alfred Asterjadhi" userId="39de57b9-85c0-4fd1-aaac-8ca2b6560ad0" providerId="ADAL" clId="{C5554BE7-B52F-4813-8B0B-B3BF7E6FD2FF}" dt="2021-03-10T16:46:15.185" v="766"/>
        <pc:sldMkLst>
          <pc:docMk/>
          <pc:sldMk cId="2415991745" sldId="510"/>
        </pc:sldMkLst>
        <pc:spChg chg="mod">
          <ac:chgData name="Alfred Asterjadhi" userId="39de57b9-85c0-4fd1-aaac-8ca2b6560ad0" providerId="ADAL" clId="{C5554BE7-B52F-4813-8B0B-B3BF7E6FD2FF}" dt="2021-03-10T16:46:15.185" v="766"/>
          <ac:spMkLst>
            <pc:docMk/>
            <pc:sldMk cId="2415991745" sldId="510"/>
            <ac:spMk id="6" creationId="{AB0C2F00-D8F0-4DD6-B5F1-701339C96B41}"/>
          </ac:spMkLst>
        </pc:spChg>
      </pc:sldChg>
      <pc:sldChg chg="modSp">
        <pc:chgData name="Alfred Asterjadhi" userId="39de57b9-85c0-4fd1-aaac-8ca2b6560ad0" providerId="ADAL" clId="{C5554BE7-B52F-4813-8B0B-B3BF7E6FD2FF}" dt="2021-03-10T16:46:23.090" v="770"/>
        <pc:sldMkLst>
          <pc:docMk/>
          <pc:sldMk cId="428917577" sldId="511"/>
        </pc:sldMkLst>
        <pc:spChg chg="mod">
          <ac:chgData name="Alfred Asterjadhi" userId="39de57b9-85c0-4fd1-aaac-8ca2b6560ad0" providerId="ADAL" clId="{C5554BE7-B52F-4813-8B0B-B3BF7E6FD2FF}" dt="2021-03-10T16:46:23.090" v="770"/>
          <ac:spMkLst>
            <pc:docMk/>
            <pc:sldMk cId="428917577" sldId="511"/>
            <ac:spMk id="6" creationId="{B63EF7E7-1362-4206-B209-115D49A6AA5A}"/>
          </ac:spMkLst>
        </pc:spChg>
      </pc:sldChg>
      <pc:sldChg chg="modSp">
        <pc:chgData name="Alfred Asterjadhi" userId="39de57b9-85c0-4fd1-aaac-8ca2b6560ad0" providerId="ADAL" clId="{C5554BE7-B52F-4813-8B0B-B3BF7E6FD2FF}" dt="2021-03-10T16:46:17.064" v="767"/>
        <pc:sldMkLst>
          <pc:docMk/>
          <pc:sldMk cId="4101287665" sldId="512"/>
        </pc:sldMkLst>
        <pc:spChg chg="mod">
          <ac:chgData name="Alfred Asterjadhi" userId="39de57b9-85c0-4fd1-aaac-8ca2b6560ad0" providerId="ADAL" clId="{C5554BE7-B52F-4813-8B0B-B3BF7E6FD2FF}" dt="2021-03-10T16:46:17.064" v="767"/>
          <ac:spMkLst>
            <pc:docMk/>
            <pc:sldMk cId="4101287665" sldId="512"/>
            <ac:spMk id="6" creationId="{7488035E-BDAD-477C-AA55-E8989C4B7B8C}"/>
          </ac:spMkLst>
        </pc:spChg>
      </pc:sldChg>
      <pc:sldChg chg="modSp">
        <pc:chgData name="Alfred Asterjadhi" userId="39de57b9-85c0-4fd1-aaac-8ca2b6560ad0" providerId="ADAL" clId="{C5554BE7-B52F-4813-8B0B-B3BF7E6FD2FF}" dt="2021-03-10T16:46:20.874" v="769"/>
        <pc:sldMkLst>
          <pc:docMk/>
          <pc:sldMk cId="2655109566" sldId="513"/>
        </pc:sldMkLst>
        <pc:spChg chg="mod">
          <ac:chgData name="Alfred Asterjadhi" userId="39de57b9-85c0-4fd1-aaac-8ca2b6560ad0" providerId="ADAL" clId="{C5554BE7-B52F-4813-8B0B-B3BF7E6FD2FF}" dt="2021-03-10T16:46:20.874" v="769"/>
          <ac:spMkLst>
            <pc:docMk/>
            <pc:sldMk cId="2655109566" sldId="513"/>
            <ac:spMk id="4" creationId="{0DB7745C-6D2D-4C96-AB63-4A8AC6CA39B8}"/>
          </ac:spMkLst>
        </pc:spChg>
      </pc:sldChg>
      <pc:sldChg chg="modSp">
        <pc:chgData name="Alfred Asterjadhi" userId="39de57b9-85c0-4fd1-aaac-8ca2b6560ad0" providerId="ADAL" clId="{C5554BE7-B52F-4813-8B0B-B3BF7E6FD2FF}" dt="2021-03-10T16:46:18.994" v="768"/>
        <pc:sldMkLst>
          <pc:docMk/>
          <pc:sldMk cId="3676180541" sldId="514"/>
        </pc:sldMkLst>
        <pc:spChg chg="mod">
          <ac:chgData name="Alfred Asterjadhi" userId="39de57b9-85c0-4fd1-aaac-8ca2b6560ad0" providerId="ADAL" clId="{C5554BE7-B52F-4813-8B0B-B3BF7E6FD2FF}" dt="2021-03-10T16:46:18.994" v="768"/>
          <ac:spMkLst>
            <pc:docMk/>
            <pc:sldMk cId="3676180541" sldId="514"/>
            <ac:spMk id="4" creationId="{7335E98F-CD54-45CC-B242-37886F48A525}"/>
          </ac:spMkLst>
        </pc:spChg>
      </pc:sldChg>
      <pc:sldChg chg="modSp">
        <pc:chgData name="Alfred Asterjadhi" userId="39de57b9-85c0-4fd1-aaac-8ca2b6560ad0" providerId="ADAL" clId="{C5554BE7-B52F-4813-8B0B-B3BF7E6FD2FF}" dt="2021-03-10T16:46:24.980" v="771"/>
        <pc:sldMkLst>
          <pc:docMk/>
          <pc:sldMk cId="3302398597" sldId="515"/>
        </pc:sldMkLst>
        <pc:spChg chg="mod">
          <ac:chgData name="Alfred Asterjadhi" userId="39de57b9-85c0-4fd1-aaac-8ca2b6560ad0" providerId="ADAL" clId="{C5554BE7-B52F-4813-8B0B-B3BF7E6FD2FF}" dt="2021-03-10T16:46:24.980" v="771"/>
          <ac:spMkLst>
            <pc:docMk/>
            <pc:sldMk cId="3302398597" sldId="515"/>
            <ac:spMk id="6" creationId="{7488035E-BDAD-477C-AA55-E8989C4B7B8C}"/>
          </ac:spMkLst>
        </pc:spChg>
      </pc:sldChg>
      <pc:sldChg chg="modSp">
        <pc:chgData name="Alfred Asterjadhi" userId="39de57b9-85c0-4fd1-aaac-8ca2b6560ad0" providerId="ADAL" clId="{C5554BE7-B52F-4813-8B0B-B3BF7E6FD2FF}" dt="2021-03-10T16:46:26.779" v="772"/>
        <pc:sldMkLst>
          <pc:docMk/>
          <pc:sldMk cId="2030734807" sldId="517"/>
        </pc:sldMkLst>
        <pc:spChg chg="mod">
          <ac:chgData name="Alfred Asterjadhi" userId="39de57b9-85c0-4fd1-aaac-8ca2b6560ad0" providerId="ADAL" clId="{C5554BE7-B52F-4813-8B0B-B3BF7E6FD2FF}" dt="2021-03-10T16:46:26.779" v="772"/>
          <ac:spMkLst>
            <pc:docMk/>
            <pc:sldMk cId="2030734807" sldId="51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C5554BE7-B52F-4813-8B0B-B3BF7E6FD2FF}" dt="2021-03-09T19:30:04.463" v="12" actId="20577"/>
        <pc:sldMkLst>
          <pc:docMk/>
          <pc:sldMk cId="552918245" sldId="519"/>
        </pc:sldMkLst>
        <pc:spChg chg="mod">
          <ac:chgData name="Alfred Asterjadhi" userId="39de57b9-85c0-4fd1-aaac-8ca2b6560ad0" providerId="ADAL" clId="{C5554BE7-B52F-4813-8B0B-B3BF7E6FD2FF}" dt="2021-03-09T19:30:04.463" v="12" actId="20577"/>
          <ac:spMkLst>
            <pc:docMk/>
            <pc:sldMk cId="552918245" sldId="519"/>
            <ac:spMk id="6" creationId="{7488035E-BDAD-477C-AA55-E8989C4B7B8C}"/>
          </ac:spMkLst>
        </pc:spChg>
      </pc:sldChg>
      <pc:sldChg chg="modSp mod">
        <pc:chgData name="Alfred Asterjadhi" userId="39de57b9-85c0-4fd1-aaac-8ca2b6560ad0" providerId="ADAL" clId="{C5554BE7-B52F-4813-8B0B-B3BF7E6FD2FF}" dt="2021-03-10T15:26:08.970" v="353"/>
        <pc:sldMkLst>
          <pc:docMk/>
          <pc:sldMk cId="425019533" sldId="520"/>
        </pc:sldMkLst>
        <pc:spChg chg="mod">
          <ac:chgData name="Alfred Asterjadhi" userId="39de57b9-85c0-4fd1-aaac-8ca2b6560ad0" providerId="ADAL" clId="{C5554BE7-B52F-4813-8B0B-B3BF7E6FD2FF}" dt="2021-03-09T19:30:14.459" v="14"/>
          <ac:spMkLst>
            <pc:docMk/>
            <pc:sldMk cId="425019533" sldId="520"/>
            <ac:spMk id="6" creationId="{B63EF7E7-1362-4206-B209-115D49A6AA5A}"/>
          </ac:spMkLst>
        </pc:spChg>
        <pc:spChg chg="mod">
          <ac:chgData name="Alfred Asterjadhi" userId="39de57b9-85c0-4fd1-aaac-8ca2b6560ad0" providerId="ADAL" clId="{C5554BE7-B52F-4813-8B0B-B3BF7E6FD2FF}" dt="2021-03-10T15:26:08.970" v="353"/>
          <ac:spMkLst>
            <pc:docMk/>
            <pc:sldMk cId="425019533" sldId="52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554BE7-B52F-4813-8B0B-B3BF7E6FD2FF}" dt="2021-03-10T15:27:59.866" v="385"/>
        <pc:sldMkLst>
          <pc:docMk/>
          <pc:sldMk cId="217624531" sldId="521"/>
        </pc:sldMkLst>
        <pc:spChg chg="mod">
          <ac:chgData name="Alfred Asterjadhi" userId="39de57b9-85c0-4fd1-aaac-8ca2b6560ad0" providerId="ADAL" clId="{C5554BE7-B52F-4813-8B0B-B3BF7E6FD2FF}" dt="2021-03-09T19:30:16.539" v="15"/>
          <ac:spMkLst>
            <pc:docMk/>
            <pc:sldMk cId="217624531" sldId="521"/>
            <ac:spMk id="6" creationId="{B63EF7E7-1362-4206-B209-115D49A6AA5A}"/>
          </ac:spMkLst>
        </pc:spChg>
        <pc:spChg chg="mod">
          <ac:chgData name="Alfred Asterjadhi" userId="39de57b9-85c0-4fd1-aaac-8ca2b6560ad0" providerId="ADAL" clId="{C5554BE7-B52F-4813-8B0B-B3BF7E6FD2FF}" dt="2021-03-10T15:27:59.866" v="385"/>
          <ac:spMkLst>
            <pc:docMk/>
            <pc:sldMk cId="217624531" sldId="52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554BE7-B52F-4813-8B0B-B3BF7E6FD2FF}" dt="2021-03-10T15:31:39.672" v="448"/>
        <pc:sldMkLst>
          <pc:docMk/>
          <pc:sldMk cId="1687828371" sldId="522"/>
        </pc:sldMkLst>
        <pc:spChg chg="mod">
          <ac:chgData name="Alfred Asterjadhi" userId="39de57b9-85c0-4fd1-aaac-8ca2b6560ad0" providerId="ADAL" clId="{C5554BE7-B52F-4813-8B0B-B3BF7E6FD2FF}" dt="2021-03-09T19:30:20.834" v="17"/>
          <ac:spMkLst>
            <pc:docMk/>
            <pc:sldMk cId="1687828371" sldId="522"/>
            <ac:spMk id="6" creationId="{B63EF7E7-1362-4206-B209-115D49A6AA5A}"/>
          </ac:spMkLst>
        </pc:spChg>
        <pc:spChg chg="mod">
          <ac:chgData name="Alfred Asterjadhi" userId="39de57b9-85c0-4fd1-aaac-8ca2b6560ad0" providerId="ADAL" clId="{C5554BE7-B52F-4813-8B0B-B3BF7E6FD2FF}" dt="2021-03-10T15:31:39.672" v="448"/>
          <ac:spMkLst>
            <pc:docMk/>
            <pc:sldMk cId="1687828371" sldId="52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554BE7-B52F-4813-8B0B-B3BF7E6FD2FF}" dt="2021-03-10T15:37:50.212" v="646"/>
        <pc:sldMkLst>
          <pc:docMk/>
          <pc:sldMk cId="1756435729" sldId="523"/>
        </pc:sldMkLst>
        <pc:spChg chg="mod">
          <ac:chgData name="Alfred Asterjadhi" userId="39de57b9-85c0-4fd1-aaac-8ca2b6560ad0" providerId="ADAL" clId="{C5554BE7-B52F-4813-8B0B-B3BF7E6FD2FF}" dt="2021-03-09T19:30:24.761" v="18"/>
          <ac:spMkLst>
            <pc:docMk/>
            <pc:sldMk cId="1756435729" sldId="523"/>
            <ac:spMk id="6" creationId="{B63EF7E7-1362-4206-B209-115D49A6AA5A}"/>
          </ac:spMkLst>
        </pc:spChg>
        <pc:spChg chg="mod">
          <ac:chgData name="Alfred Asterjadhi" userId="39de57b9-85c0-4fd1-aaac-8ca2b6560ad0" providerId="ADAL" clId="{C5554BE7-B52F-4813-8B0B-B3BF7E6FD2FF}" dt="2021-03-10T15:37:50.212" v="646"/>
          <ac:spMkLst>
            <pc:docMk/>
            <pc:sldMk cId="1756435729" sldId="52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554BE7-B52F-4813-8B0B-B3BF7E6FD2FF}" dt="2021-03-10T15:29:30.076" v="416"/>
        <pc:sldMkLst>
          <pc:docMk/>
          <pc:sldMk cId="162212716" sldId="524"/>
        </pc:sldMkLst>
        <pc:spChg chg="mod">
          <ac:chgData name="Alfred Asterjadhi" userId="39de57b9-85c0-4fd1-aaac-8ca2b6560ad0" providerId="ADAL" clId="{C5554BE7-B52F-4813-8B0B-B3BF7E6FD2FF}" dt="2021-03-09T19:30:18.354" v="16"/>
          <ac:spMkLst>
            <pc:docMk/>
            <pc:sldMk cId="162212716" sldId="524"/>
            <ac:spMk id="6" creationId="{B63EF7E7-1362-4206-B209-115D49A6AA5A}"/>
          </ac:spMkLst>
        </pc:spChg>
        <pc:spChg chg="mod">
          <ac:chgData name="Alfred Asterjadhi" userId="39de57b9-85c0-4fd1-aaac-8ca2b6560ad0" providerId="ADAL" clId="{C5554BE7-B52F-4813-8B0B-B3BF7E6FD2FF}" dt="2021-03-10T15:29:30.076" v="416"/>
          <ac:spMkLst>
            <pc:docMk/>
            <pc:sldMk cId="162212716" sldId="52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554BE7-B52F-4813-8B0B-B3BF7E6FD2FF}" dt="2021-03-09T21:32:42.804" v="178" actId="20577"/>
        <pc:sldMkLst>
          <pc:docMk/>
          <pc:sldMk cId="3510548486" sldId="525"/>
        </pc:sldMkLst>
        <pc:spChg chg="mod">
          <ac:chgData name="Alfred Asterjadhi" userId="39de57b9-85c0-4fd1-aaac-8ca2b6560ad0" providerId="ADAL" clId="{C5554BE7-B52F-4813-8B0B-B3BF7E6FD2FF}" dt="2021-03-09T21:32:42.804" v="178" actId="20577"/>
          <ac:spMkLst>
            <pc:docMk/>
            <pc:sldMk cId="3510548486" sldId="525"/>
            <ac:spMk id="2" creationId="{12372A2F-8025-42D4-B5ED-6E7667DF00C8}"/>
          </ac:spMkLst>
        </pc:spChg>
        <pc:spChg chg="mod">
          <ac:chgData name="Alfred Asterjadhi" userId="39de57b9-85c0-4fd1-aaac-8ca2b6560ad0" providerId="ADAL" clId="{C5554BE7-B52F-4813-8B0B-B3BF7E6FD2FF}" dt="2021-03-09T19:30:29.842" v="20"/>
          <ac:spMkLst>
            <pc:docMk/>
            <pc:sldMk cId="3510548486" sldId="52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C5554BE7-B52F-4813-8B0B-B3BF7E6FD2FF}" dt="2021-03-10T15:24:09.241" v="327"/>
        <pc:sldMkLst>
          <pc:docMk/>
          <pc:sldMk cId="844839744" sldId="526"/>
        </pc:sldMkLst>
        <pc:spChg chg="mod">
          <ac:chgData name="Alfred Asterjadhi" userId="39de57b9-85c0-4fd1-aaac-8ca2b6560ad0" providerId="ADAL" clId="{C5554BE7-B52F-4813-8B0B-B3BF7E6FD2FF}" dt="2021-03-09T19:30:12.036" v="13"/>
          <ac:spMkLst>
            <pc:docMk/>
            <pc:sldMk cId="844839744" sldId="526"/>
            <ac:spMk id="4" creationId="{7335E98F-CD54-45CC-B242-37886F48A525}"/>
          </ac:spMkLst>
        </pc:spChg>
        <pc:spChg chg="mod">
          <ac:chgData name="Alfred Asterjadhi" userId="39de57b9-85c0-4fd1-aaac-8ca2b6560ad0" providerId="ADAL" clId="{C5554BE7-B52F-4813-8B0B-B3BF7E6FD2FF}" dt="2021-03-10T15:24:09.241" v="327"/>
          <ac:spMkLst>
            <pc:docMk/>
            <pc:sldMk cId="844839744" sldId="526"/>
            <ac:spMk id="8" creationId="{30ECE423-DD38-4A25-AD6E-26DF5AC61863}"/>
          </ac:spMkLst>
        </pc:spChg>
      </pc:sldChg>
      <pc:sldChg chg="modSp mod">
        <pc:chgData name="Alfred Asterjadhi" userId="39de57b9-85c0-4fd1-aaac-8ca2b6560ad0" providerId="ADAL" clId="{C5554BE7-B52F-4813-8B0B-B3BF7E6FD2FF}" dt="2021-03-10T15:41:15.742" v="681" actId="207"/>
        <pc:sldMkLst>
          <pc:docMk/>
          <pc:sldMk cId="3761381247" sldId="527"/>
        </pc:sldMkLst>
        <pc:spChg chg="mod">
          <ac:chgData name="Alfred Asterjadhi" userId="39de57b9-85c0-4fd1-aaac-8ca2b6560ad0" providerId="ADAL" clId="{C5554BE7-B52F-4813-8B0B-B3BF7E6FD2FF}" dt="2021-03-10T15:41:15.742" v="681" actId="207"/>
          <ac:spMkLst>
            <pc:docMk/>
            <pc:sldMk cId="3761381247" sldId="527"/>
            <ac:spMk id="2" creationId="{C4BF2F2B-0F63-402D-B62D-F6CB00532DEF}"/>
          </ac:spMkLst>
        </pc:spChg>
        <pc:spChg chg="mod">
          <ac:chgData name="Alfred Asterjadhi" userId="39de57b9-85c0-4fd1-aaac-8ca2b6560ad0" providerId="ADAL" clId="{C5554BE7-B52F-4813-8B0B-B3BF7E6FD2FF}" dt="2021-03-10T15:41:09.730" v="680"/>
          <ac:spMkLst>
            <pc:docMk/>
            <pc:sldMk cId="3761381247" sldId="527"/>
            <ac:spMk id="3" creationId="{CF5FA622-B599-44DB-AD7E-AFE0D7AE1F31}"/>
          </ac:spMkLst>
        </pc:spChg>
        <pc:spChg chg="mod">
          <ac:chgData name="Alfred Asterjadhi" userId="39de57b9-85c0-4fd1-aaac-8ca2b6560ad0" providerId="ADAL" clId="{C5554BE7-B52F-4813-8B0B-B3BF7E6FD2FF}" dt="2021-03-09T19:30:27.392" v="19"/>
          <ac:spMkLst>
            <pc:docMk/>
            <pc:sldMk cId="3761381247" sldId="527"/>
            <ac:spMk id="6" creationId="{1CA26BCD-2F7C-4E14-8C41-85489CBEBDB5}"/>
          </ac:spMkLst>
        </pc:spChg>
      </pc:sldChg>
      <pc:sldChg chg="new del">
        <pc:chgData name="Alfred Asterjadhi" userId="39de57b9-85c0-4fd1-aaac-8ca2b6560ad0" providerId="ADAL" clId="{C5554BE7-B52F-4813-8B0B-B3BF7E6FD2FF}" dt="2021-03-09T21:09:23.158" v="87" actId="47"/>
        <pc:sldMkLst>
          <pc:docMk/>
          <pc:sldMk cId="1451989350" sldId="528"/>
        </pc:sldMkLst>
      </pc:sldChg>
      <pc:sldChg chg="modSp add mod">
        <pc:chgData name="Alfred Asterjadhi" userId="39de57b9-85c0-4fd1-aaac-8ca2b6560ad0" providerId="ADAL" clId="{C5554BE7-B52F-4813-8B0B-B3BF7E6FD2FF}" dt="2021-03-10T15:42:54.932" v="711" actId="207"/>
        <pc:sldMkLst>
          <pc:docMk/>
          <pc:sldMk cId="2948025688" sldId="528"/>
        </pc:sldMkLst>
        <pc:spChg chg="mod">
          <ac:chgData name="Alfred Asterjadhi" userId="39de57b9-85c0-4fd1-aaac-8ca2b6560ad0" providerId="ADAL" clId="{C5554BE7-B52F-4813-8B0B-B3BF7E6FD2FF}" dt="2021-03-10T15:42:54.932" v="711" actId="207"/>
          <ac:spMkLst>
            <pc:docMk/>
            <pc:sldMk cId="2948025688" sldId="528"/>
            <ac:spMk id="2" creationId="{C4BF2F2B-0F63-402D-B62D-F6CB00532DEF}"/>
          </ac:spMkLst>
        </pc:spChg>
        <pc:spChg chg="mod">
          <ac:chgData name="Alfred Asterjadhi" userId="39de57b9-85c0-4fd1-aaac-8ca2b6560ad0" providerId="ADAL" clId="{C5554BE7-B52F-4813-8B0B-B3BF7E6FD2FF}" dt="2021-03-10T15:42:48.345" v="710"/>
          <ac:spMkLst>
            <pc:docMk/>
            <pc:sldMk cId="2948025688" sldId="528"/>
            <ac:spMk id="3" creationId="{CF5FA622-B599-44DB-AD7E-AFE0D7AE1F31}"/>
          </ac:spMkLst>
        </pc:spChg>
      </pc:sldChg>
      <pc:sldChg chg="modSp new del">
        <pc:chgData name="Alfred Asterjadhi" userId="39de57b9-85c0-4fd1-aaac-8ca2b6560ad0" providerId="ADAL" clId="{C5554BE7-B52F-4813-8B0B-B3BF7E6FD2FF}" dt="2021-03-10T16:46:47.025" v="774" actId="47"/>
        <pc:sldMkLst>
          <pc:docMk/>
          <pc:sldMk cId="589013110" sldId="529"/>
        </pc:sldMkLst>
        <pc:spChg chg="mod">
          <ac:chgData name="Alfred Asterjadhi" userId="39de57b9-85c0-4fd1-aaac-8ca2b6560ad0" providerId="ADAL" clId="{C5554BE7-B52F-4813-8B0B-B3BF7E6FD2FF}" dt="2021-03-10T16:46:43.211" v="773"/>
          <ac:spMkLst>
            <pc:docMk/>
            <pc:sldMk cId="589013110" sldId="529"/>
            <ac:spMk id="6" creationId="{78CEA265-1A77-4EFC-8A4A-AE2D02FDFA09}"/>
          </ac:spMkLst>
        </pc:spChg>
      </pc:sldChg>
      <pc:sldChg chg="modSp add mod">
        <pc:chgData name="Alfred Asterjadhi" userId="39de57b9-85c0-4fd1-aaac-8ca2b6560ad0" providerId="ADAL" clId="{C5554BE7-B52F-4813-8B0B-B3BF7E6FD2FF}" dt="2021-03-10T13:44:16.783" v="192" actId="20577"/>
        <pc:sldMkLst>
          <pc:docMk/>
          <pc:sldMk cId="1392779616" sldId="530"/>
        </pc:sldMkLst>
        <pc:spChg chg="mod">
          <ac:chgData name="Alfred Asterjadhi" userId="39de57b9-85c0-4fd1-aaac-8ca2b6560ad0" providerId="ADAL" clId="{C5554BE7-B52F-4813-8B0B-B3BF7E6FD2FF}" dt="2021-03-10T13:44:16.783" v="192" actId="20577"/>
          <ac:spMkLst>
            <pc:docMk/>
            <pc:sldMk cId="1392779616" sldId="530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C5554BE7-B52F-4813-8B0B-B3BF7E6FD2FF}" dt="2021-03-10T15:44:45.970" v="748" actId="207"/>
        <pc:sldMkLst>
          <pc:docMk/>
          <pc:sldMk cId="2649683852" sldId="531"/>
        </pc:sldMkLst>
        <pc:spChg chg="mod">
          <ac:chgData name="Alfred Asterjadhi" userId="39de57b9-85c0-4fd1-aaac-8ca2b6560ad0" providerId="ADAL" clId="{C5554BE7-B52F-4813-8B0B-B3BF7E6FD2FF}" dt="2021-03-10T15:44:45.970" v="748" actId="207"/>
          <ac:spMkLst>
            <pc:docMk/>
            <pc:sldMk cId="2649683852" sldId="531"/>
            <ac:spMk id="2" creationId="{12372A2F-8025-42D4-B5ED-6E7667DF00C8}"/>
          </ac:spMkLst>
        </pc:spChg>
        <pc:spChg chg="mod">
          <ac:chgData name="Alfred Asterjadhi" userId="39de57b9-85c0-4fd1-aaac-8ca2b6560ad0" providerId="ADAL" clId="{C5554BE7-B52F-4813-8B0B-B3BF7E6FD2FF}" dt="2021-03-10T15:44:37.683" v="746" actId="6549"/>
          <ac:spMkLst>
            <pc:docMk/>
            <pc:sldMk cId="2649683852" sldId="531"/>
            <ac:spMk id="10" creationId="{99A414B4-2CCE-47B7-A036-CF3630BA2538}"/>
          </ac:spMkLst>
        </pc:spChg>
      </pc:sldChg>
      <pc:sldChg chg="addSp delSp modSp add mod ord">
        <pc:chgData name="Alfred Asterjadhi" userId="39de57b9-85c0-4fd1-aaac-8ca2b6560ad0" providerId="ADAL" clId="{C5554BE7-B52F-4813-8B0B-B3BF7E6FD2FF}" dt="2021-03-10T16:45:01.114" v="752"/>
        <pc:sldMkLst>
          <pc:docMk/>
          <pc:sldMk cId="3079871411" sldId="532"/>
        </pc:sldMkLst>
        <pc:spChg chg="mod">
          <ac:chgData name="Alfred Asterjadhi" userId="39de57b9-85c0-4fd1-aaac-8ca2b6560ad0" providerId="ADAL" clId="{C5554BE7-B52F-4813-8B0B-B3BF7E6FD2FF}" dt="2021-03-10T14:29:12.678" v="236" actId="20577"/>
          <ac:spMkLst>
            <pc:docMk/>
            <pc:sldMk cId="3079871411" sldId="532"/>
            <ac:spMk id="2" creationId="{C4BF2F2B-0F63-402D-B62D-F6CB00532DEF}"/>
          </ac:spMkLst>
        </pc:spChg>
        <pc:spChg chg="mod">
          <ac:chgData name="Alfred Asterjadhi" userId="39de57b9-85c0-4fd1-aaac-8ca2b6560ad0" providerId="ADAL" clId="{C5554BE7-B52F-4813-8B0B-B3BF7E6FD2FF}" dt="2021-03-10T14:32:14.009" v="289" actId="20577"/>
          <ac:spMkLst>
            <pc:docMk/>
            <pc:sldMk cId="3079871411" sldId="532"/>
            <ac:spMk id="3" creationId="{CF5FA622-B599-44DB-AD7E-AFE0D7AE1F31}"/>
          </ac:spMkLst>
        </pc:spChg>
        <pc:graphicFrameChg chg="add del mod">
          <ac:chgData name="Alfred Asterjadhi" userId="39de57b9-85c0-4fd1-aaac-8ca2b6560ad0" providerId="ADAL" clId="{C5554BE7-B52F-4813-8B0B-B3BF7E6FD2FF}" dt="2021-03-10T14:31:32.838" v="254"/>
          <ac:graphicFrameMkLst>
            <pc:docMk/>
            <pc:sldMk cId="3079871411" sldId="532"/>
            <ac:graphicFrameMk id="7" creationId="{A8CBABF5-EC83-44E1-90D4-10B363B83797}"/>
          </ac:graphicFrameMkLst>
        </pc:graphicFrameChg>
      </pc:sldChg>
      <pc:sldChg chg="modSp add mod">
        <pc:chgData name="Alfred Asterjadhi" userId="39de57b9-85c0-4fd1-aaac-8ca2b6560ad0" providerId="ADAL" clId="{C5554BE7-B52F-4813-8B0B-B3BF7E6FD2FF}" dt="2021-03-10T15:36:51.967" v="605"/>
        <pc:sldMkLst>
          <pc:docMk/>
          <pc:sldMk cId="936493137" sldId="533"/>
        </pc:sldMkLst>
        <pc:spChg chg="mod">
          <ac:chgData name="Alfred Asterjadhi" userId="39de57b9-85c0-4fd1-aaac-8ca2b6560ad0" providerId="ADAL" clId="{C5554BE7-B52F-4813-8B0B-B3BF7E6FD2FF}" dt="2021-03-10T15:35:25.434" v="503" actId="20577"/>
          <ac:spMkLst>
            <pc:docMk/>
            <pc:sldMk cId="936493137" sldId="533"/>
            <ac:spMk id="2" creationId="{12372A2F-8025-42D4-B5ED-6E7667DF00C8}"/>
          </ac:spMkLst>
        </pc:spChg>
        <pc:spChg chg="mod">
          <ac:chgData name="Alfred Asterjadhi" userId="39de57b9-85c0-4fd1-aaac-8ca2b6560ad0" providerId="ADAL" clId="{C5554BE7-B52F-4813-8B0B-B3BF7E6FD2FF}" dt="2021-03-10T15:36:51.967" v="605"/>
          <ac:spMkLst>
            <pc:docMk/>
            <pc:sldMk cId="936493137" sldId="53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C5554BE7-B52F-4813-8B0B-B3BF7E6FD2FF}" dt="2021-03-10T16:45:54.449" v="75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5554BE7-B52F-4813-8B0B-B3BF7E6FD2FF}" dt="2021-03-10T16:45:50.895" v="754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C5554BE7-B52F-4813-8B0B-B3BF7E6FD2FF}" dt="2021-03-10T16:45:54.449" v="75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B922D20-3196-4088-99F8-4137EF0372AA}"/>
    <pc:docChg chg="custSel addSld modSld modMainMaster">
      <pc:chgData name="Alfred Asterjadhi" userId="39de57b9-85c0-4fd1-aaac-8ca2b6560ad0" providerId="ADAL" clId="{1B922D20-3196-4088-99F8-4137EF0372AA}" dt="2020-11-03T16:03:30.015" v="123" actId="114"/>
      <pc:docMkLst>
        <pc:docMk/>
      </pc:docMkLst>
      <pc:sldChg chg="modSp">
        <pc:chgData name="Alfred Asterjadhi" userId="39de57b9-85c0-4fd1-aaac-8ca2b6560ad0" providerId="ADAL" clId="{1B922D20-3196-4088-99F8-4137EF0372AA}" dt="2020-11-03T15:54:33.335" v="109" actId="400"/>
        <pc:sldMkLst>
          <pc:docMk/>
          <pc:sldMk cId="4072058256" sldId="497"/>
        </pc:sldMkLst>
        <pc:spChg chg="mod">
          <ac:chgData name="Alfred Asterjadhi" userId="39de57b9-85c0-4fd1-aaac-8ca2b6560ad0" providerId="ADAL" clId="{1B922D20-3196-4088-99F8-4137EF0372AA}" dt="2020-11-03T15:54:33.335" v="109" actId="400"/>
          <ac:spMkLst>
            <pc:docMk/>
            <pc:sldMk cId="4072058256" sldId="497"/>
            <ac:spMk id="3" creationId="{CECB06E4-811A-4BDD-9B2E-190BB1F0649F}"/>
          </ac:spMkLst>
        </pc:spChg>
      </pc:sldChg>
      <pc:sldChg chg="modSp">
        <pc:chgData name="Alfred Asterjadhi" userId="39de57b9-85c0-4fd1-aaac-8ca2b6560ad0" providerId="ADAL" clId="{1B922D20-3196-4088-99F8-4137EF0372AA}" dt="2020-11-03T16:02:27.607" v="110" actId="20577"/>
        <pc:sldMkLst>
          <pc:docMk/>
          <pc:sldMk cId="148638342" sldId="499"/>
        </pc:sldMkLst>
        <pc:spChg chg="mod">
          <ac:chgData name="Alfred Asterjadhi" userId="39de57b9-85c0-4fd1-aaac-8ca2b6560ad0" providerId="ADAL" clId="{1B922D20-3196-4088-99F8-4137EF0372AA}" dt="2020-11-03T16:02:27.607" v="110" actId="20577"/>
          <ac:spMkLst>
            <pc:docMk/>
            <pc:sldMk cId="148638342" sldId="499"/>
            <ac:spMk id="3" creationId="{2D0D6EA9-47E0-4332-ACAF-5FDF0662E482}"/>
          </ac:spMkLst>
        </pc:spChg>
      </pc:sldChg>
      <pc:sldChg chg="modSp add">
        <pc:chgData name="Alfred Asterjadhi" userId="39de57b9-85c0-4fd1-aaac-8ca2b6560ad0" providerId="ADAL" clId="{1B922D20-3196-4088-99F8-4137EF0372AA}" dt="2020-11-03T16:03:03.738" v="111"/>
        <pc:sldMkLst>
          <pc:docMk/>
          <pc:sldMk cId="4167246271" sldId="501"/>
        </pc:sldMkLst>
        <pc:spChg chg="mod">
          <ac:chgData name="Alfred Asterjadhi" userId="39de57b9-85c0-4fd1-aaac-8ca2b6560ad0" providerId="ADAL" clId="{1B922D20-3196-4088-99F8-4137EF0372AA}" dt="2020-11-03T15:46:09.369" v="12" actId="6549"/>
          <ac:spMkLst>
            <pc:docMk/>
            <pc:sldMk cId="4167246271" sldId="501"/>
            <ac:spMk id="2" creationId="{FAB381E4-9086-43C4-A6AB-58D94AACE078}"/>
          </ac:spMkLst>
        </pc:spChg>
        <pc:spChg chg="mod">
          <ac:chgData name="Alfred Asterjadhi" userId="39de57b9-85c0-4fd1-aaac-8ca2b6560ad0" providerId="ADAL" clId="{1B922D20-3196-4088-99F8-4137EF0372AA}" dt="2020-11-03T16:03:03.738" v="111"/>
          <ac:spMkLst>
            <pc:docMk/>
            <pc:sldMk cId="4167246271" sldId="501"/>
            <ac:spMk id="3" creationId="{52530278-7415-4E30-B2DB-C83CAF3F4E0F}"/>
          </ac:spMkLst>
        </pc:spChg>
        <pc:spChg chg="mod">
          <ac:chgData name="Alfred Asterjadhi" userId="39de57b9-85c0-4fd1-aaac-8ca2b6560ad0" providerId="ADAL" clId="{1B922D20-3196-4088-99F8-4137EF0372AA}" dt="2020-11-03T15:46:03.799" v="8" actId="20577"/>
          <ac:spMkLst>
            <pc:docMk/>
            <pc:sldMk cId="4167246271" sldId="501"/>
            <ac:spMk id="6" creationId="{1C26A86D-5F3E-438C-B2A4-8FC08D108731}"/>
          </ac:spMkLst>
        </pc:spChg>
      </pc:sldChg>
      <pc:sldChg chg="modSp add">
        <pc:chgData name="Alfred Asterjadhi" userId="39de57b9-85c0-4fd1-aaac-8ca2b6560ad0" providerId="ADAL" clId="{1B922D20-3196-4088-99F8-4137EF0372AA}" dt="2020-11-03T16:03:30.015" v="123" actId="114"/>
        <pc:sldMkLst>
          <pc:docMk/>
          <pc:sldMk cId="1229913859" sldId="502"/>
        </pc:sldMkLst>
        <pc:spChg chg="mod">
          <ac:chgData name="Alfred Asterjadhi" userId="39de57b9-85c0-4fd1-aaac-8ca2b6560ad0" providerId="ADAL" clId="{1B922D20-3196-4088-99F8-4137EF0372AA}" dt="2020-11-03T15:47:44.493" v="82" actId="20577"/>
          <ac:spMkLst>
            <pc:docMk/>
            <pc:sldMk cId="1229913859" sldId="502"/>
            <ac:spMk id="2" creationId="{35109BF1-F9F3-4F14-991E-7047F24B5D15}"/>
          </ac:spMkLst>
        </pc:spChg>
        <pc:spChg chg="mod">
          <ac:chgData name="Alfred Asterjadhi" userId="39de57b9-85c0-4fd1-aaac-8ca2b6560ad0" providerId="ADAL" clId="{1B922D20-3196-4088-99F8-4137EF0372AA}" dt="2020-11-03T16:03:30.015" v="123" actId="114"/>
          <ac:spMkLst>
            <pc:docMk/>
            <pc:sldMk cId="1229913859" sldId="502"/>
            <ac:spMk id="3" creationId="{A833FC0F-FF04-426E-A37B-7D4BB48CBC84}"/>
          </ac:spMkLst>
        </pc:spChg>
        <pc:spChg chg="mod">
          <ac:chgData name="Alfred Asterjadhi" userId="39de57b9-85c0-4fd1-aaac-8ca2b6560ad0" providerId="ADAL" clId="{1B922D20-3196-4088-99F8-4137EF0372AA}" dt="2020-11-03T16:03:23.890" v="121" actId="20577"/>
          <ac:spMkLst>
            <pc:docMk/>
            <pc:sldMk cId="1229913859" sldId="502"/>
            <ac:spMk id="6" creationId="{7D2B7C6A-D4B5-4935-A1F1-2948E1E2F884}"/>
          </ac:spMkLst>
        </pc:spChg>
      </pc:sldChg>
      <pc:sldMasterChg chg="modSp">
        <pc:chgData name="Alfred Asterjadhi" userId="39de57b9-85c0-4fd1-aaac-8ca2b6560ad0" providerId="ADAL" clId="{1B922D20-3196-4088-99F8-4137EF0372AA}" dt="2020-11-03T16:03:17.055" v="11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B922D20-3196-4088-99F8-4137EF0372AA}" dt="2020-11-03T16:03:17.055" v="11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832D6FC-AE7D-451B-AC88-E5BFB3C1DE03}"/>
    <pc:docChg chg="undo custSel addSld delSld modSld modMainMaster">
      <pc:chgData name="Alfred Asterjadhi" userId="39de57b9-85c0-4fd1-aaac-8ca2b6560ad0" providerId="ADAL" clId="{8832D6FC-AE7D-451B-AC88-E5BFB3C1DE03}" dt="2021-03-09T17:53:03.758" v="1305" actId="404"/>
      <pc:docMkLst>
        <pc:docMk/>
      </pc:docMkLst>
      <pc:sldChg chg="new del">
        <pc:chgData name="Alfred Asterjadhi" userId="39de57b9-85c0-4fd1-aaac-8ca2b6560ad0" providerId="ADAL" clId="{8832D6FC-AE7D-451B-AC88-E5BFB3C1DE03}" dt="2021-02-27T03:21:59.064" v="25" actId="47"/>
        <pc:sldMkLst>
          <pc:docMk/>
          <pc:sldMk cId="2633892445" sldId="518"/>
        </pc:sldMkLst>
      </pc:sldChg>
      <pc:sldChg chg="modSp add mod">
        <pc:chgData name="Alfred Asterjadhi" userId="39de57b9-85c0-4fd1-aaac-8ca2b6560ad0" providerId="ADAL" clId="{8832D6FC-AE7D-451B-AC88-E5BFB3C1DE03}" dt="2021-03-08T21:47:55.153" v="1064" actId="207"/>
        <pc:sldMkLst>
          <pc:docMk/>
          <pc:sldMk cId="552918245" sldId="519"/>
        </pc:sldMkLst>
        <pc:spChg chg="mod">
          <ac:chgData name="Alfred Asterjadhi" userId="39de57b9-85c0-4fd1-aaac-8ca2b6560ad0" providerId="ADAL" clId="{8832D6FC-AE7D-451B-AC88-E5BFB3C1DE03}" dt="2021-03-08T21:47:55.153" v="1064" actId="207"/>
          <ac:spMkLst>
            <pc:docMk/>
            <pc:sldMk cId="552918245" sldId="51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8832D6FC-AE7D-451B-AC88-E5BFB3C1DE03}" dt="2021-02-27T03:47:47.437" v="587" actId="20577"/>
        <pc:sldMkLst>
          <pc:docMk/>
          <pc:sldMk cId="425019533" sldId="520"/>
        </pc:sldMkLst>
        <pc:spChg chg="mod">
          <ac:chgData name="Alfred Asterjadhi" userId="39de57b9-85c0-4fd1-aaac-8ca2b6560ad0" providerId="ADAL" clId="{8832D6FC-AE7D-451B-AC88-E5BFB3C1DE03}" dt="2021-02-27T03:27:26.666" v="206" actId="20577"/>
          <ac:spMkLst>
            <pc:docMk/>
            <pc:sldMk cId="425019533" sldId="520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2-27T03:47:47.437" v="587" actId="20577"/>
          <ac:spMkLst>
            <pc:docMk/>
            <pc:sldMk cId="425019533" sldId="520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8832D6FC-AE7D-451B-AC88-E5BFB3C1DE03}" dt="2021-03-02T16:43:07.816" v="945" actId="20577"/>
        <pc:sldMkLst>
          <pc:docMk/>
          <pc:sldMk cId="217624531" sldId="521"/>
        </pc:sldMkLst>
        <pc:spChg chg="mod">
          <ac:chgData name="Alfred Asterjadhi" userId="39de57b9-85c0-4fd1-aaac-8ca2b6560ad0" providerId="ADAL" clId="{8832D6FC-AE7D-451B-AC88-E5BFB3C1DE03}" dt="2021-02-27T03:43:04.512" v="547" actId="20577"/>
          <ac:spMkLst>
            <pc:docMk/>
            <pc:sldMk cId="217624531" sldId="521"/>
            <ac:spMk id="2" creationId="{12372A2F-8025-42D4-B5ED-6E7667DF00C8}"/>
          </ac:spMkLst>
        </pc:spChg>
        <pc:spChg chg="add del">
          <ac:chgData name="Alfred Asterjadhi" userId="39de57b9-85c0-4fd1-aaac-8ca2b6560ad0" providerId="ADAL" clId="{8832D6FC-AE7D-451B-AC88-E5BFB3C1DE03}" dt="2021-03-02T16:38:06.034" v="864"/>
          <ac:spMkLst>
            <pc:docMk/>
            <pc:sldMk cId="217624531" sldId="521"/>
            <ac:spMk id="3" creationId="{5C6D5BC0-0D46-4477-B7B5-1169FD5E60D7}"/>
          </ac:spMkLst>
        </pc:spChg>
        <pc:spChg chg="add del">
          <ac:chgData name="Alfred Asterjadhi" userId="39de57b9-85c0-4fd1-aaac-8ca2b6560ad0" providerId="ADAL" clId="{8832D6FC-AE7D-451B-AC88-E5BFB3C1DE03}" dt="2021-03-02T16:39:40.631" v="896"/>
          <ac:spMkLst>
            <pc:docMk/>
            <pc:sldMk cId="217624531" sldId="521"/>
            <ac:spMk id="7" creationId="{610DE147-6AF0-4006-9D8F-846707FB4DE3}"/>
          </ac:spMkLst>
        </pc:spChg>
        <pc:spChg chg="mod">
          <ac:chgData name="Alfred Asterjadhi" userId="39de57b9-85c0-4fd1-aaac-8ca2b6560ad0" providerId="ADAL" clId="{8832D6FC-AE7D-451B-AC88-E5BFB3C1DE03}" dt="2021-03-02T16:43:07.816" v="945" actId="20577"/>
          <ac:spMkLst>
            <pc:docMk/>
            <pc:sldMk cId="217624531" sldId="521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8832D6FC-AE7D-451B-AC88-E5BFB3C1DE03}" dt="2021-02-27T03:41:21.302" v="513" actId="47"/>
        <pc:sldMkLst>
          <pc:docMk/>
          <pc:sldMk cId="1496936356" sldId="521"/>
        </pc:sldMkLst>
      </pc:sldChg>
      <pc:sldChg chg="modSp add mod">
        <pc:chgData name="Alfred Asterjadhi" userId="39de57b9-85c0-4fd1-aaac-8ca2b6560ad0" providerId="ADAL" clId="{8832D6FC-AE7D-451B-AC88-E5BFB3C1DE03}" dt="2021-03-02T16:43:16.934" v="947" actId="20577"/>
        <pc:sldMkLst>
          <pc:docMk/>
          <pc:sldMk cId="1687828371" sldId="522"/>
        </pc:sldMkLst>
        <pc:spChg chg="mod">
          <ac:chgData name="Alfred Asterjadhi" userId="39de57b9-85c0-4fd1-aaac-8ca2b6560ad0" providerId="ADAL" clId="{8832D6FC-AE7D-451B-AC88-E5BFB3C1DE03}" dt="2021-03-02T16:43:16.934" v="947" actId="20577"/>
          <ac:spMkLst>
            <pc:docMk/>
            <pc:sldMk cId="1687828371" sldId="522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3-02T16:18:06.613" v="815" actId="20577"/>
          <ac:spMkLst>
            <pc:docMk/>
            <pc:sldMk cId="1687828371" sldId="52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8832D6FC-AE7D-451B-AC88-E5BFB3C1DE03}" dt="2021-03-09T15:52:31.141" v="1195" actId="207"/>
        <pc:sldMkLst>
          <pc:docMk/>
          <pc:sldMk cId="1756435729" sldId="523"/>
        </pc:sldMkLst>
        <pc:spChg chg="mod">
          <ac:chgData name="Alfred Asterjadhi" userId="39de57b9-85c0-4fd1-aaac-8ca2b6560ad0" providerId="ADAL" clId="{8832D6FC-AE7D-451B-AC88-E5BFB3C1DE03}" dt="2021-03-02T16:43:38.112" v="948" actId="20577"/>
          <ac:spMkLst>
            <pc:docMk/>
            <pc:sldMk cId="1756435729" sldId="523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3-09T15:52:31.141" v="1195" actId="207"/>
          <ac:spMkLst>
            <pc:docMk/>
            <pc:sldMk cId="1756435729" sldId="52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8832D6FC-AE7D-451B-AC88-E5BFB3C1DE03}" dt="2021-03-04T21:47:38.679" v="1015" actId="114"/>
        <pc:sldMkLst>
          <pc:docMk/>
          <pc:sldMk cId="162212716" sldId="524"/>
        </pc:sldMkLst>
        <pc:spChg chg="mod">
          <ac:chgData name="Alfred Asterjadhi" userId="39de57b9-85c0-4fd1-aaac-8ca2b6560ad0" providerId="ADAL" clId="{8832D6FC-AE7D-451B-AC88-E5BFB3C1DE03}" dt="2021-03-02T16:43:02.956" v="944" actId="20577"/>
          <ac:spMkLst>
            <pc:docMk/>
            <pc:sldMk cId="162212716" sldId="524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3-04T21:47:38.679" v="1015" actId="114"/>
          <ac:spMkLst>
            <pc:docMk/>
            <pc:sldMk cId="162212716" sldId="52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8832D6FC-AE7D-451B-AC88-E5BFB3C1DE03}" dt="2021-03-05T03:25:50.677" v="1061" actId="20577"/>
        <pc:sldMkLst>
          <pc:docMk/>
          <pc:sldMk cId="3510548486" sldId="525"/>
        </pc:sldMkLst>
        <pc:spChg chg="mod">
          <ac:chgData name="Alfred Asterjadhi" userId="39de57b9-85c0-4fd1-aaac-8ca2b6560ad0" providerId="ADAL" clId="{8832D6FC-AE7D-451B-AC88-E5BFB3C1DE03}" dt="2021-03-05T03:25:04.762" v="1025" actId="20577"/>
          <ac:spMkLst>
            <pc:docMk/>
            <pc:sldMk cId="3510548486" sldId="525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3-05T03:25:50.677" v="1061" actId="20577"/>
          <ac:spMkLst>
            <pc:docMk/>
            <pc:sldMk cId="3510548486" sldId="52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8832D6FC-AE7D-451B-AC88-E5BFB3C1DE03}" dt="2021-03-08T21:50:32.965" v="1185" actId="20577"/>
        <pc:sldMkLst>
          <pc:docMk/>
          <pc:sldMk cId="844839744" sldId="526"/>
        </pc:sldMkLst>
        <pc:spChg chg="mod">
          <ac:chgData name="Alfred Asterjadhi" userId="39de57b9-85c0-4fd1-aaac-8ca2b6560ad0" providerId="ADAL" clId="{8832D6FC-AE7D-451B-AC88-E5BFB3C1DE03}" dt="2021-03-08T21:50:32.965" v="1185" actId="20577"/>
          <ac:spMkLst>
            <pc:docMk/>
            <pc:sldMk cId="844839744" sldId="526"/>
            <ac:spMk id="8" creationId="{30ECE423-DD38-4A25-AD6E-26DF5AC61863}"/>
          </ac:spMkLst>
        </pc:spChg>
      </pc:sldChg>
      <pc:sldChg chg="addSp delSp modSp new mod">
        <pc:chgData name="Alfred Asterjadhi" userId="39de57b9-85c0-4fd1-aaac-8ca2b6560ad0" providerId="ADAL" clId="{8832D6FC-AE7D-451B-AC88-E5BFB3C1DE03}" dt="2021-03-09T17:53:03.758" v="1305" actId="404"/>
        <pc:sldMkLst>
          <pc:docMk/>
          <pc:sldMk cId="3761381247" sldId="527"/>
        </pc:sldMkLst>
        <pc:spChg chg="mod">
          <ac:chgData name="Alfred Asterjadhi" userId="39de57b9-85c0-4fd1-aaac-8ca2b6560ad0" providerId="ADAL" clId="{8832D6FC-AE7D-451B-AC88-E5BFB3C1DE03}" dt="2021-03-09T17:52:15.603" v="1301" actId="207"/>
          <ac:spMkLst>
            <pc:docMk/>
            <pc:sldMk cId="3761381247" sldId="527"/>
            <ac:spMk id="2" creationId="{C4BF2F2B-0F63-402D-B62D-F6CB00532DEF}"/>
          </ac:spMkLst>
        </pc:spChg>
        <pc:spChg chg="mod">
          <ac:chgData name="Alfred Asterjadhi" userId="39de57b9-85c0-4fd1-aaac-8ca2b6560ad0" providerId="ADAL" clId="{8832D6FC-AE7D-451B-AC88-E5BFB3C1DE03}" dt="2021-03-09T17:53:03.758" v="1305" actId="404"/>
          <ac:spMkLst>
            <pc:docMk/>
            <pc:sldMk cId="3761381247" sldId="527"/>
            <ac:spMk id="3" creationId="{CF5FA622-B599-44DB-AD7E-AFE0D7AE1F31}"/>
          </ac:spMkLst>
        </pc:spChg>
        <pc:spChg chg="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4" creationId="{0CDF4895-2BB9-4D25-B5E1-1010B0011CB9}"/>
          </ac:spMkLst>
        </pc:spChg>
        <pc:spChg chg="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5" creationId="{53BED8D3-71E1-43D4-B704-3AF31E028AF2}"/>
          </ac:spMkLst>
        </pc:spChg>
        <pc:spChg chg="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6" creationId="{1CA26BCD-2F7C-4E14-8C41-85489CBEBDB5}"/>
          </ac:spMkLst>
        </pc:spChg>
        <pc:spChg chg="add del mod">
          <ac:chgData name="Alfred Asterjadhi" userId="39de57b9-85c0-4fd1-aaac-8ca2b6560ad0" providerId="ADAL" clId="{8832D6FC-AE7D-451B-AC88-E5BFB3C1DE03}" dt="2021-03-09T17:49:00.834" v="1237"/>
          <ac:spMkLst>
            <pc:docMk/>
            <pc:sldMk cId="3761381247" sldId="527"/>
            <ac:spMk id="7" creationId="{66280DE6-157A-436F-9B85-2468A975BB39}"/>
          </ac:spMkLst>
        </pc:spChg>
        <pc:spChg chg="add del mod">
          <ac:chgData name="Alfred Asterjadhi" userId="39de57b9-85c0-4fd1-aaac-8ca2b6560ad0" providerId="ADAL" clId="{8832D6FC-AE7D-451B-AC88-E5BFB3C1DE03}" dt="2021-03-09T17:49:00.834" v="1237"/>
          <ac:spMkLst>
            <pc:docMk/>
            <pc:sldMk cId="3761381247" sldId="527"/>
            <ac:spMk id="8" creationId="{1430332E-CC41-4C50-AA63-C29E0DEC46D7}"/>
          </ac:spMkLst>
        </pc:spChg>
        <pc:spChg chg="add del mod">
          <ac:chgData name="Alfred Asterjadhi" userId="39de57b9-85c0-4fd1-aaac-8ca2b6560ad0" providerId="ADAL" clId="{8832D6FC-AE7D-451B-AC88-E5BFB3C1DE03}" dt="2021-03-09T17:49:00.834" v="1237"/>
          <ac:spMkLst>
            <pc:docMk/>
            <pc:sldMk cId="3761381247" sldId="527"/>
            <ac:spMk id="9" creationId="{7C241D10-AED2-4132-A540-E9A4CB941AC3}"/>
          </ac:spMkLst>
        </pc:spChg>
        <pc:spChg chg="add del mod">
          <ac:chgData name="Alfred Asterjadhi" userId="39de57b9-85c0-4fd1-aaac-8ca2b6560ad0" providerId="ADAL" clId="{8832D6FC-AE7D-451B-AC88-E5BFB3C1DE03}" dt="2021-03-09T17:49:00.834" v="1237"/>
          <ac:spMkLst>
            <pc:docMk/>
            <pc:sldMk cId="3761381247" sldId="527"/>
            <ac:spMk id="10" creationId="{53A9AE65-E6C2-4E04-BDC0-AD2F340561E4}"/>
          </ac:spMkLst>
        </pc:spChg>
        <pc:spChg chg="add del mod">
          <ac:chgData name="Alfred Asterjadhi" userId="39de57b9-85c0-4fd1-aaac-8ca2b6560ad0" providerId="ADAL" clId="{8832D6FC-AE7D-451B-AC88-E5BFB3C1DE03}" dt="2021-03-09T17:49:00.834" v="1237"/>
          <ac:spMkLst>
            <pc:docMk/>
            <pc:sldMk cId="3761381247" sldId="527"/>
            <ac:spMk id="11" creationId="{75F5F29B-40CA-4304-AE36-4CAB6E6C349D}"/>
          </ac:spMkLst>
        </pc:spChg>
        <pc:spChg chg="add del 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12" creationId="{43A0E3B7-E074-43D2-A54E-8401B69016D6}"/>
          </ac:spMkLst>
        </pc:spChg>
        <pc:spChg chg="add del 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13" creationId="{BD3887BA-1A4A-40E2-AE6D-3C207D9AB799}"/>
          </ac:spMkLst>
        </pc:spChg>
        <pc:spChg chg="add del 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14" creationId="{B8C241BD-71AA-4356-A778-D160A1F1C405}"/>
          </ac:spMkLst>
        </pc:spChg>
        <pc:spChg chg="add del 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15" creationId="{AF0E4A48-2B0F-4FFD-B07F-A10CBB9B2DC3}"/>
          </ac:spMkLst>
        </pc:spChg>
        <pc:spChg chg="add del 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16" creationId="{FF85F007-B95B-4E38-BBEF-49E1213479FE}"/>
          </ac:spMkLst>
        </pc:spChg>
      </pc:sldChg>
      <pc:sldMasterChg chg="modSp mod">
        <pc:chgData name="Alfred Asterjadhi" userId="39de57b9-85c0-4fd1-aaac-8ca2b6560ad0" providerId="ADAL" clId="{8832D6FC-AE7D-451B-AC88-E5BFB3C1DE03}" dt="2021-03-08T21:52:12.009" v="118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832D6FC-AE7D-451B-AC88-E5BFB3C1DE03}" dt="2021-03-08T21:52:12.009" v="118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4934C53-B620-4C67-B4D4-5E4653B3A816}"/>
    <pc:docChg chg="undo custSel addSld delSld modSld modMainMaster">
      <pc:chgData name="Alfred Asterjadhi" userId="39de57b9-85c0-4fd1-aaac-8ca2b6560ad0" providerId="ADAL" clId="{A4934C53-B620-4C67-B4D4-5E4653B3A816}" dt="2020-12-23T04:14:24.310" v="362" actId="207"/>
      <pc:docMkLst>
        <pc:docMk/>
      </pc:docMkLst>
      <pc:sldChg chg="modSp">
        <pc:chgData name="Alfred Asterjadhi" userId="39de57b9-85c0-4fd1-aaac-8ca2b6560ad0" providerId="ADAL" clId="{A4934C53-B620-4C67-B4D4-5E4653B3A816}" dt="2020-12-23T03:02:00.643" v="37" actId="20577"/>
        <pc:sldMkLst>
          <pc:docMk/>
          <pc:sldMk cId="0" sldId="256"/>
        </pc:sldMkLst>
        <pc:spChg chg="mod">
          <ac:chgData name="Alfred Asterjadhi" userId="39de57b9-85c0-4fd1-aaac-8ca2b6560ad0" providerId="ADAL" clId="{A4934C53-B620-4C67-B4D4-5E4653B3A816}" dt="2020-12-23T03:02:00.643" v="37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A4934C53-B620-4C67-B4D4-5E4653B3A816}" dt="2020-12-23T03:01:52.146" v="29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A4934C53-B620-4C67-B4D4-5E4653B3A816}" dt="2020-12-23T03:02:06.907" v="38"/>
        <pc:sldMkLst>
          <pc:docMk/>
          <pc:sldMk cId="0" sldId="257"/>
        </pc:sldMkLst>
        <pc:spChg chg="mod">
          <ac:chgData name="Alfred Asterjadhi" userId="39de57b9-85c0-4fd1-aaac-8ca2b6560ad0" providerId="ADAL" clId="{A4934C53-B620-4C67-B4D4-5E4653B3A816}" dt="2020-12-23T03:02:06.907" v="38"/>
          <ac:spMkLst>
            <pc:docMk/>
            <pc:sldMk cId="0" sldId="257"/>
            <ac:spMk id="7" creationId="{4565958B-DD30-4EE7-AF20-DC550898176B}"/>
          </ac:spMkLst>
        </pc:spChg>
      </pc:sldChg>
      <pc:sldChg chg="del">
        <pc:chgData name="Alfred Asterjadhi" userId="39de57b9-85c0-4fd1-aaac-8ca2b6560ad0" providerId="ADAL" clId="{A4934C53-B620-4C67-B4D4-5E4653B3A816}" dt="2020-12-23T03:02:47.161" v="41" actId="2696"/>
        <pc:sldMkLst>
          <pc:docMk/>
          <pc:sldMk cId="890163940" sldId="291"/>
        </pc:sldMkLst>
      </pc:sldChg>
      <pc:sldChg chg="del">
        <pc:chgData name="Alfred Asterjadhi" userId="39de57b9-85c0-4fd1-aaac-8ca2b6560ad0" providerId="ADAL" clId="{A4934C53-B620-4C67-B4D4-5E4653B3A816}" dt="2020-12-23T03:02:47.185" v="42" actId="2696"/>
        <pc:sldMkLst>
          <pc:docMk/>
          <pc:sldMk cId="124339599" sldId="445"/>
        </pc:sldMkLst>
      </pc:sldChg>
      <pc:sldChg chg="del">
        <pc:chgData name="Alfred Asterjadhi" userId="39de57b9-85c0-4fd1-aaac-8ca2b6560ad0" providerId="ADAL" clId="{A4934C53-B620-4C67-B4D4-5E4653B3A816}" dt="2020-12-23T03:02:47.218" v="43" actId="2696"/>
        <pc:sldMkLst>
          <pc:docMk/>
          <pc:sldMk cId="3319739909" sldId="446"/>
        </pc:sldMkLst>
      </pc:sldChg>
      <pc:sldChg chg="del">
        <pc:chgData name="Alfred Asterjadhi" userId="39de57b9-85c0-4fd1-aaac-8ca2b6560ad0" providerId="ADAL" clId="{A4934C53-B620-4C67-B4D4-5E4653B3A816}" dt="2020-12-23T03:02:47.245" v="44" actId="2696"/>
        <pc:sldMkLst>
          <pc:docMk/>
          <pc:sldMk cId="1584401730" sldId="447"/>
        </pc:sldMkLst>
      </pc:sldChg>
      <pc:sldChg chg="del">
        <pc:chgData name="Alfred Asterjadhi" userId="39de57b9-85c0-4fd1-aaac-8ca2b6560ad0" providerId="ADAL" clId="{A4934C53-B620-4C67-B4D4-5E4653B3A816}" dt="2020-12-23T03:02:47.355" v="48" actId="2696"/>
        <pc:sldMkLst>
          <pc:docMk/>
          <pc:sldMk cId="2392172547" sldId="449"/>
        </pc:sldMkLst>
      </pc:sldChg>
      <pc:sldChg chg="del">
        <pc:chgData name="Alfred Asterjadhi" userId="39de57b9-85c0-4fd1-aaac-8ca2b6560ad0" providerId="ADAL" clId="{A4934C53-B620-4C67-B4D4-5E4653B3A816}" dt="2020-12-23T03:02:47.273" v="45" actId="2696"/>
        <pc:sldMkLst>
          <pc:docMk/>
          <pc:sldMk cId="4230577612" sldId="450"/>
        </pc:sldMkLst>
      </pc:sldChg>
      <pc:sldChg chg="modSp del">
        <pc:chgData name="Alfred Asterjadhi" userId="39de57b9-85c0-4fd1-aaac-8ca2b6560ad0" providerId="ADAL" clId="{A4934C53-B620-4C67-B4D4-5E4653B3A816}" dt="2020-12-23T03:02:47.138" v="40" actId="2696"/>
        <pc:sldMkLst>
          <pc:docMk/>
          <pc:sldMk cId="2270811304" sldId="452"/>
        </pc:sldMkLst>
        <pc:spChg chg="mod">
          <ac:chgData name="Alfred Asterjadhi" userId="39de57b9-85c0-4fd1-aaac-8ca2b6560ad0" providerId="ADAL" clId="{A4934C53-B620-4C67-B4D4-5E4653B3A816}" dt="2020-12-23T03:02:10.176" v="39"/>
          <ac:spMkLst>
            <pc:docMk/>
            <pc:sldMk cId="2270811304" sldId="452"/>
            <ac:spMk id="6" creationId="{1BF4B1BC-6715-4E2C-BCE6-6BB4EC54A08B}"/>
          </ac:spMkLst>
        </pc:spChg>
      </pc:sldChg>
      <pc:sldChg chg="del">
        <pc:chgData name="Alfred Asterjadhi" userId="39de57b9-85c0-4fd1-aaac-8ca2b6560ad0" providerId="ADAL" clId="{A4934C53-B620-4C67-B4D4-5E4653B3A816}" dt="2020-12-23T03:02:47.293" v="46" actId="2696"/>
        <pc:sldMkLst>
          <pc:docMk/>
          <pc:sldMk cId="658232188" sldId="453"/>
        </pc:sldMkLst>
      </pc:sldChg>
      <pc:sldChg chg="del">
        <pc:chgData name="Alfred Asterjadhi" userId="39de57b9-85c0-4fd1-aaac-8ca2b6560ad0" providerId="ADAL" clId="{A4934C53-B620-4C67-B4D4-5E4653B3A816}" dt="2020-12-23T03:02:47.391" v="49" actId="2696"/>
        <pc:sldMkLst>
          <pc:docMk/>
          <pc:sldMk cId="2867929704" sldId="454"/>
        </pc:sldMkLst>
      </pc:sldChg>
      <pc:sldChg chg="del">
        <pc:chgData name="Alfred Asterjadhi" userId="39de57b9-85c0-4fd1-aaac-8ca2b6560ad0" providerId="ADAL" clId="{A4934C53-B620-4C67-B4D4-5E4653B3A816}" dt="2020-12-23T03:02:47.426" v="50" actId="2696"/>
        <pc:sldMkLst>
          <pc:docMk/>
          <pc:sldMk cId="1093940990" sldId="455"/>
        </pc:sldMkLst>
      </pc:sldChg>
      <pc:sldChg chg="del">
        <pc:chgData name="Alfred Asterjadhi" userId="39de57b9-85c0-4fd1-aaac-8ca2b6560ad0" providerId="ADAL" clId="{A4934C53-B620-4C67-B4D4-5E4653B3A816}" dt="2020-12-23T03:02:47.449" v="51" actId="2696"/>
        <pc:sldMkLst>
          <pc:docMk/>
          <pc:sldMk cId="1215620430" sldId="456"/>
        </pc:sldMkLst>
      </pc:sldChg>
      <pc:sldChg chg="del">
        <pc:chgData name="Alfred Asterjadhi" userId="39de57b9-85c0-4fd1-aaac-8ca2b6560ad0" providerId="ADAL" clId="{A4934C53-B620-4C67-B4D4-5E4653B3A816}" dt="2020-12-23T03:02:47.471" v="52" actId="2696"/>
        <pc:sldMkLst>
          <pc:docMk/>
          <pc:sldMk cId="1431382077" sldId="457"/>
        </pc:sldMkLst>
      </pc:sldChg>
      <pc:sldChg chg="del">
        <pc:chgData name="Alfred Asterjadhi" userId="39de57b9-85c0-4fd1-aaac-8ca2b6560ad0" providerId="ADAL" clId="{A4934C53-B620-4C67-B4D4-5E4653B3A816}" dt="2020-12-23T03:02:47.525" v="54" actId="2696"/>
        <pc:sldMkLst>
          <pc:docMk/>
          <pc:sldMk cId="653728831" sldId="458"/>
        </pc:sldMkLst>
      </pc:sldChg>
      <pc:sldChg chg="del">
        <pc:chgData name="Alfred Asterjadhi" userId="39de57b9-85c0-4fd1-aaac-8ca2b6560ad0" providerId="ADAL" clId="{A4934C53-B620-4C67-B4D4-5E4653B3A816}" dt="2020-12-23T03:02:47.553" v="55" actId="2696"/>
        <pc:sldMkLst>
          <pc:docMk/>
          <pc:sldMk cId="2464059838" sldId="459"/>
        </pc:sldMkLst>
      </pc:sldChg>
      <pc:sldChg chg="del">
        <pc:chgData name="Alfred Asterjadhi" userId="39de57b9-85c0-4fd1-aaac-8ca2b6560ad0" providerId="ADAL" clId="{A4934C53-B620-4C67-B4D4-5E4653B3A816}" dt="2020-12-23T03:02:47.496" v="53" actId="2696"/>
        <pc:sldMkLst>
          <pc:docMk/>
          <pc:sldMk cId="4099000755" sldId="460"/>
        </pc:sldMkLst>
      </pc:sldChg>
      <pc:sldChg chg="del">
        <pc:chgData name="Alfred Asterjadhi" userId="39de57b9-85c0-4fd1-aaac-8ca2b6560ad0" providerId="ADAL" clId="{A4934C53-B620-4C67-B4D4-5E4653B3A816}" dt="2020-12-23T03:02:47.576" v="56" actId="2696"/>
        <pc:sldMkLst>
          <pc:docMk/>
          <pc:sldMk cId="2876925127" sldId="462"/>
        </pc:sldMkLst>
      </pc:sldChg>
      <pc:sldChg chg="del">
        <pc:chgData name="Alfred Asterjadhi" userId="39de57b9-85c0-4fd1-aaac-8ca2b6560ad0" providerId="ADAL" clId="{A4934C53-B620-4C67-B4D4-5E4653B3A816}" dt="2020-12-23T03:02:47.596" v="57" actId="2696"/>
        <pc:sldMkLst>
          <pc:docMk/>
          <pc:sldMk cId="3875749375" sldId="463"/>
        </pc:sldMkLst>
      </pc:sldChg>
      <pc:sldChg chg="del">
        <pc:chgData name="Alfred Asterjadhi" userId="39de57b9-85c0-4fd1-aaac-8ca2b6560ad0" providerId="ADAL" clId="{A4934C53-B620-4C67-B4D4-5E4653B3A816}" dt="2020-12-23T03:02:47.620" v="58" actId="2696"/>
        <pc:sldMkLst>
          <pc:docMk/>
          <pc:sldMk cId="3647847567" sldId="465"/>
        </pc:sldMkLst>
      </pc:sldChg>
      <pc:sldChg chg="del">
        <pc:chgData name="Alfred Asterjadhi" userId="39de57b9-85c0-4fd1-aaac-8ca2b6560ad0" providerId="ADAL" clId="{A4934C53-B620-4C67-B4D4-5E4653B3A816}" dt="2020-12-23T03:02:47.645" v="59" actId="2696"/>
        <pc:sldMkLst>
          <pc:docMk/>
          <pc:sldMk cId="3784064531" sldId="466"/>
        </pc:sldMkLst>
      </pc:sldChg>
      <pc:sldChg chg="del">
        <pc:chgData name="Alfred Asterjadhi" userId="39de57b9-85c0-4fd1-aaac-8ca2b6560ad0" providerId="ADAL" clId="{A4934C53-B620-4C67-B4D4-5E4653B3A816}" dt="2020-12-23T03:02:47.665" v="60" actId="2696"/>
        <pc:sldMkLst>
          <pc:docMk/>
          <pc:sldMk cId="2004445748" sldId="467"/>
        </pc:sldMkLst>
      </pc:sldChg>
      <pc:sldChg chg="del">
        <pc:chgData name="Alfred Asterjadhi" userId="39de57b9-85c0-4fd1-aaac-8ca2b6560ad0" providerId="ADAL" clId="{A4934C53-B620-4C67-B4D4-5E4653B3A816}" dt="2020-12-23T03:02:47.697" v="61" actId="2696"/>
        <pc:sldMkLst>
          <pc:docMk/>
          <pc:sldMk cId="1134274621" sldId="468"/>
        </pc:sldMkLst>
      </pc:sldChg>
      <pc:sldChg chg="del">
        <pc:chgData name="Alfred Asterjadhi" userId="39de57b9-85c0-4fd1-aaac-8ca2b6560ad0" providerId="ADAL" clId="{A4934C53-B620-4C67-B4D4-5E4653B3A816}" dt="2020-12-23T03:02:47.719" v="62" actId="2696"/>
        <pc:sldMkLst>
          <pc:docMk/>
          <pc:sldMk cId="1653595649" sldId="469"/>
        </pc:sldMkLst>
      </pc:sldChg>
      <pc:sldChg chg="del">
        <pc:chgData name="Alfred Asterjadhi" userId="39de57b9-85c0-4fd1-aaac-8ca2b6560ad0" providerId="ADAL" clId="{A4934C53-B620-4C67-B4D4-5E4653B3A816}" dt="2020-12-23T03:02:47.329" v="47" actId="2696"/>
        <pc:sldMkLst>
          <pc:docMk/>
          <pc:sldMk cId="1905976378" sldId="471"/>
        </pc:sldMkLst>
      </pc:sldChg>
      <pc:sldChg chg="del">
        <pc:chgData name="Alfred Asterjadhi" userId="39de57b9-85c0-4fd1-aaac-8ca2b6560ad0" providerId="ADAL" clId="{A4934C53-B620-4C67-B4D4-5E4653B3A816}" dt="2020-12-23T03:02:47.742" v="63" actId="2696"/>
        <pc:sldMkLst>
          <pc:docMk/>
          <pc:sldMk cId="3503023402" sldId="472"/>
        </pc:sldMkLst>
      </pc:sldChg>
      <pc:sldChg chg="del">
        <pc:chgData name="Alfred Asterjadhi" userId="39de57b9-85c0-4fd1-aaac-8ca2b6560ad0" providerId="ADAL" clId="{A4934C53-B620-4C67-B4D4-5E4653B3A816}" dt="2020-12-23T03:02:47.767" v="64" actId="2696"/>
        <pc:sldMkLst>
          <pc:docMk/>
          <pc:sldMk cId="3636136325" sldId="473"/>
        </pc:sldMkLst>
      </pc:sldChg>
      <pc:sldChg chg="del">
        <pc:chgData name="Alfred Asterjadhi" userId="39de57b9-85c0-4fd1-aaac-8ca2b6560ad0" providerId="ADAL" clId="{A4934C53-B620-4C67-B4D4-5E4653B3A816}" dt="2020-12-23T03:02:47.786" v="65" actId="2696"/>
        <pc:sldMkLst>
          <pc:docMk/>
          <pc:sldMk cId="2838480915" sldId="475"/>
        </pc:sldMkLst>
      </pc:sldChg>
      <pc:sldChg chg="del">
        <pc:chgData name="Alfred Asterjadhi" userId="39de57b9-85c0-4fd1-aaac-8ca2b6560ad0" providerId="ADAL" clId="{A4934C53-B620-4C67-B4D4-5E4653B3A816}" dt="2020-12-23T03:02:47.894" v="70" actId="2696"/>
        <pc:sldMkLst>
          <pc:docMk/>
          <pc:sldMk cId="864990173" sldId="476"/>
        </pc:sldMkLst>
      </pc:sldChg>
      <pc:sldChg chg="del">
        <pc:chgData name="Alfred Asterjadhi" userId="39de57b9-85c0-4fd1-aaac-8ca2b6560ad0" providerId="ADAL" clId="{A4934C53-B620-4C67-B4D4-5E4653B3A816}" dt="2020-12-23T03:02:47.918" v="71" actId="2696"/>
        <pc:sldMkLst>
          <pc:docMk/>
          <pc:sldMk cId="3678204571" sldId="477"/>
        </pc:sldMkLst>
      </pc:sldChg>
      <pc:sldChg chg="del">
        <pc:chgData name="Alfred Asterjadhi" userId="39de57b9-85c0-4fd1-aaac-8ca2b6560ad0" providerId="ADAL" clId="{A4934C53-B620-4C67-B4D4-5E4653B3A816}" dt="2020-12-23T03:02:47.811" v="66" actId="2696"/>
        <pc:sldMkLst>
          <pc:docMk/>
          <pc:sldMk cId="2038611969" sldId="478"/>
        </pc:sldMkLst>
      </pc:sldChg>
      <pc:sldChg chg="del">
        <pc:chgData name="Alfred Asterjadhi" userId="39de57b9-85c0-4fd1-aaac-8ca2b6560ad0" providerId="ADAL" clId="{A4934C53-B620-4C67-B4D4-5E4653B3A816}" dt="2020-12-23T03:02:47.850" v="68" actId="2696"/>
        <pc:sldMkLst>
          <pc:docMk/>
          <pc:sldMk cId="1307562173" sldId="479"/>
        </pc:sldMkLst>
      </pc:sldChg>
      <pc:sldChg chg="del">
        <pc:chgData name="Alfred Asterjadhi" userId="39de57b9-85c0-4fd1-aaac-8ca2b6560ad0" providerId="ADAL" clId="{A4934C53-B620-4C67-B4D4-5E4653B3A816}" dt="2020-12-23T03:02:47.830" v="67" actId="2696"/>
        <pc:sldMkLst>
          <pc:docMk/>
          <pc:sldMk cId="2218768813" sldId="480"/>
        </pc:sldMkLst>
      </pc:sldChg>
      <pc:sldChg chg="del">
        <pc:chgData name="Alfred Asterjadhi" userId="39de57b9-85c0-4fd1-aaac-8ca2b6560ad0" providerId="ADAL" clId="{A4934C53-B620-4C67-B4D4-5E4653B3A816}" dt="2020-12-23T03:02:47.869" v="69" actId="2696"/>
        <pc:sldMkLst>
          <pc:docMk/>
          <pc:sldMk cId="2666584401" sldId="481"/>
        </pc:sldMkLst>
      </pc:sldChg>
      <pc:sldChg chg="del">
        <pc:chgData name="Alfred Asterjadhi" userId="39de57b9-85c0-4fd1-aaac-8ca2b6560ad0" providerId="ADAL" clId="{A4934C53-B620-4C67-B4D4-5E4653B3A816}" dt="2020-12-23T03:02:47.942" v="72" actId="2696"/>
        <pc:sldMkLst>
          <pc:docMk/>
          <pc:sldMk cId="393607868" sldId="482"/>
        </pc:sldMkLst>
      </pc:sldChg>
      <pc:sldChg chg="del">
        <pc:chgData name="Alfred Asterjadhi" userId="39de57b9-85c0-4fd1-aaac-8ca2b6560ad0" providerId="ADAL" clId="{A4934C53-B620-4C67-B4D4-5E4653B3A816}" dt="2020-12-23T03:02:47.966" v="73" actId="2696"/>
        <pc:sldMkLst>
          <pc:docMk/>
          <pc:sldMk cId="3430996874" sldId="483"/>
        </pc:sldMkLst>
      </pc:sldChg>
      <pc:sldChg chg="del">
        <pc:chgData name="Alfred Asterjadhi" userId="39de57b9-85c0-4fd1-aaac-8ca2b6560ad0" providerId="ADAL" clId="{A4934C53-B620-4C67-B4D4-5E4653B3A816}" dt="2020-12-23T03:02:47.989" v="74" actId="2696"/>
        <pc:sldMkLst>
          <pc:docMk/>
          <pc:sldMk cId="1106193524" sldId="484"/>
        </pc:sldMkLst>
      </pc:sldChg>
      <pc:sldChg chg="del">
        <pc:chgData name="Alfred Asterjadhi" userId="39de57b9-85c0-4fd1-aaac-8ca2b6560ad0" providerId="ADAL" clId="{A4934C53-B620-4C67-B4D4-5E4653B3A816}" dt="2020-12-23T03:02:48.044" v="75" actId="2696"/>
        <pc:sldMkLst>
          <pc:docMk/>
          <pc:sldMk cId="2033416048" sldId="485"/>
        </pc:sldMkLst>
      </pc:sldChg>
      <pc:sldChg chg="del">
        <pc:chgData name="Alfred Asterjadhi" userId="39de57b9-85c0-4fd1-aaac-8ca2b6560ad0" providerId="ADAL" clId="{A4934C53-B620-4C67-B4D4-5E4653B3A816}" dt="2020-12-23T03:02:54.325" v="76" actId="2696"/>
        <pc:sldMkLst>
          <pc:docMk/>
          <pc:sldMk cId="1972735939" sldId="486"/>
        </pc:sldMkLst>
      </pc:sldChg>
      <pc:sldChg chg="del">
        <pc:chgData name="Alfred Asterjadhi" userId="39de57b9-85c0-4fd1-aaac-8ca2b6560ad0" providerId="ADAL" clId="{A4934C53-B620-4C67-B4D4-5E4653B3A816}" dt="2020-12-23T03:02:54.341" v="77" actId="2696"/>
        <pc:sldMkLst>
          <pc:docMk/>
          <pc:sldMk cId="1013583186" sldId="488"/>
        </pc:sldMkLst>
      </pc:sldChg>
      <pc:sldChg chg="del">
        <pc:chgData name="Alfred Asterjadhi" userId="39de57b9-85c0-4fd1-aaac-8ca2b6560ad0" providerId="ADAL" clId="{A4934C53-B620-4C67-B4D4-5E4653B3A816}" dt="2020-12-23T03:02:54.358" v="78" actId="2696"/>
        <pc:sldMkLst>
          <pc:docMk/>
          <pc:sldMk cId="1558064339" sldId="493"/>
        </pc:sldMkLst>
      </pc:sldChg>
      <pc:sldChg chg="del">
        <pc:chgData name="Alfred Asterjadhi" userId="39de57b9-85c0-4fd1-aaac-8ca2b6560ad0" providerId="ADAL" clId="{A4934C53-B620-4C67-B4D4-5E4653B3A816}" dt="2020-12-23T03:03:13.878" v="85" actId="2696"/>
        <pc:sldMkLst>
          <pc:docMk/>
          <pc:sldMk cId="2179419876" sldId="495"/>
        </pc:sldMkLst>
      </pc:sldChg>
      <pc:sldChg chg="del">
        <pc:chgData name="Alfred Asterjadhi" userId="39de57b9-85c0-4fd1-aaac-8ca2b6560ad0" providerId="ADAL" clId="{A4934C53-B620-4C67-B4D4-5E4653B3A816}" dt="2020-12-23T03:03:13.884" v="89" actId="2696"/>
        <pc:sldMkLst>
          <pc:docMk/>
          <pc:sldMk cId="144890330" sldId="496"/>
        </pc:sldMkLst>
      </pc:sldChg>
      <pc:sldChg chg="del">
        <pc:chgData name="Alfred Asterjadhi" userId="39de57b9-85c0-4fd1-aaac-8ca2b6560ad0" providerId="ADAL" clId="{A4934C53-B620-4C67-B4D4-5E4653B3A816}" dt="2020-12-23T03:03:13.882" v="87" actId="2696"/>
        <pc:sldMkLst>
          <pc:docMk/>
          <pc:sldMk cId="4072058256" sldId="497"/>
        </pc:sldMkLst>
      </pc:sldChg>
      <pc:sldChg chg="del">
        <pc:chgData name="Alfred Asterjadhi" userId="39de57b9-85c0-4fd1-aaac-8ca2b6560ad0" providerId="ADAL" clId="{A4934C53-B620-4C67-B4D4-5E4653B3A816}" dt="2020-12-23T03:03:13.880" v="86" actId="2696"/>
        <pc:sldMkLst>
          <pc:docMk/>
          <pc:sldMk cId="2896158846" sldId="498"/>
        </pc:sldMkLst>
      </pc:sldChg>
      <pc:sldChg chg="del">
        <pc:chgData name="Alfred Asterjadhi" userId="39de57b9-85c0-4fd1-aaac-8ca2b6560ad0" providerId="ADAL" clId="{A4934C53-B620-4C67-B4D4-5E4653B3A816}" dt="2020-12-23T03:03:13.883" v="88" actId="2696"/>
        <pc:sldMkLst>
          <pc:docMk/>
          <pc:sldMk cId="148638342" sldId="499"/>
        </pc:sldMkLst>
      </pc:sldChg>
      <pc:sldChg chg="del">
        <pc:chgData name="Alfred Asterjadhi" userId="39de57b9-85c0-4fd1-aaac-8ca2b6560ad0" providerId="ADAL" clId="{A4934C53-B620-4C67-B4D4-5E4653B3A816}" dt="2020-12-23T03:03:13.877" v="84" actId="2696"/>
        <pc:sldMkLst>
          <pc:docMk/>
          <pc:sldMk cId="1476535150" sldId="500"/>
        </pc:sldMkLst>
      </pc:sldChg>
      <pc:sldChg chg="del">
        <pc:chgData name="Alfred Asterjadhi" userId="39de57b9-85c0-4fd1-aaac-8ca2b6560ad0" providerId="ADAL" clId="{A4934C53-B620-4C67-B4D4-5E4653B3A816}" dt="2020-12-23T03:03:13.875" v="83" actId="2696"/>
        <pc:sldMkLst>
          <pc:docMk/>
          <pc:sldMk cId="4167246271" sldId="501"/>
        </pc:sldMkLst>
      </pc:sldChg>
      <pc:sldChg chg="del">
        <pc:chgData name="Alfred Asterjadhi" userId="39de57b9-85c0-4fd1-aaac-8ca2b6560ad0" providerId="ADAL" clId="{A4934C53-B620-4C67-B4D4-5E4653B3A816}" dt="2020-12-23T03:03:13.874" v="82" actId="2696"/>
        <pc:sldMkLst>
          <pc:docMk/>
          <pc:sldMk cId="1229913859" sldId="502"/>
        </pc:sldMkLst>
      </pc:sldChg>
      <pc:sldChg chg="del">
        <pc:chgData name="Alfred Asterjadhi" userId="39de57b9-85c0-4fd1-aaac-8ca2b6560ad0" providerId="ADAL" clId="{A4934C53-B620-4C67-B4D4-5E4653B3A816}" dt="2020-12-23T03:03:13.872" v="81" actId="2696"/>
        <pc:sldMkLst>
          <pc:docMk/>
          <pc:sldMk cId="1799135598" sldId="503"/>
        </pc:sldMkLst>
      </pc:sldChg>
      <pc:sldChg chg="del">
        <pc:chgData name="Alfred Asterjadhi" userId="39de57b9-85c0-4fd1-aaac-8ca2b6560ad0" providerId="ADAL" clId="{A4934C53-B620-4C67-B4D4-5E4653B3A816}" dt="2020-12-23T03:03:13.870" v="80" actId="2696"/>
        <pc:sldMkLst>
          <pc:docMk/>
          <pc:sldMk cId="1759877929" sldId="504"/>
        </pc:sldMkLst>
      </pc:sldChg>
      <pc:sldChg chg="del">
        <pc:chgData name="Alfred Asterjadhi" userId="39de57b9-85c0-4fd1-aaac-8ca2b6560ad0" providerId="ADAL" clId="{A4934C53-B620-4C67-B4D4-5E4653B3A816}" dt="2020-12-23T03:03:13.862" v="79" actId="2696"/>
        <pc:sldMkLst>
          <pc:docMk/>
          <pc:sldMk cId="2591876160" sldId="505"/>
        </pc:sldMkLst>
      </pc:sldChg>
      <pc:sldChg chg="modSp">
        <pc:chgData name="Alfred Asterjadhi" userId="39de57b9-85c0-4fd1-aaac-8ca2b6560ad0" providerId="ADAL" clId="{A4934C53-B620-4C67-B4D4-5E4653B3A816}" dt="2020-12-23T03:06:27.110" v="109" actId="20577"/>
        <pc:sldMkLst>
          <pc:docMk/>
          <pc:sldMk cId="974883051" sldId="506"/>
        </pc:sldMkLst>
        <pc:spChg chg="mod">
          <ac:chgData name="Alfred Asterjadhi" userId="39de57b9-85c0-4fd1-aaac-8ca2b6560ad0" providerId="ADAL" clId="{A4934C53-B620-4C67-B4D4-5E4653B3A816}" dt="2020-12-23T03:05:06.323" v="97" actId="20577"/>
          <ac:spMkLst>
            <pc:docMk/>
            <pc:sldMk cId="974883051" sldId="506"/>
            <ac:spMk id="6" creationId="{7488035E-BDAD-477C-AA55-E8989C4B7B8C}"/>
          </ac:spMkLst>
        </pc:spChg>
        <pc:spChg chg="mod">
          <ac:chgData name="Alfred Asterjadhi" userId="39de57b9-85c0-4fd1-aaac-8ca2b6560ad0" providerId="ADAL" clId="{A4934C53-B620-4C67-B4D4-5E4653B3A816}" dt="2020-12-23T03:06:27.110" v="109" actId="20577"/>
          <ac:spMkLst>
            <pc:docMk/>
            <pc:sldMk cId="974883051" sldId="506"/>
            <ac:spMk id="7" creationId="{3126AA10-DC1C-4E34-80DA-B427588F2BD9}"/>
          </ac:spMkLst>
        </pc:spChg>
      </pc:sldChg>
      <pc:sldChg chg="modSp">
        <pc:chgData name="Alfred Asterjadhi" userId="39de57b9-85c0-4fd1-aaac-8ca2b6560ad0" providerId="ADAL" clId="{A4934C53-B620-4C67-B4D4-5E4653B3A816}" dt="2020-12-23T03:14:17.403" v="220" actId="20577"/>
        <pc:sldMkLst>
          <pc:docMk/>
          <pc:sldMk cId="2071536349" sldId="507"/>
        </pc:sldMkLst>
        <pc:spChg chg="mod">
          <ac:chgData name="Alfred Asterjadhi" userId="39de57b9-85c0-4fd1-aaac-8ca2b6560ad0" providerId="ADAL" clId="{A4934C53-B620-4C67-B4D4-5E4653B3A816}" dt="2020-12-23T03:07:33.573" v="139"/>
          <ac:spMkLst>
            <pc:docMk/>
            <pc:sldMk cId="2071536349" sldId="507"/>
            <ac:spMk id="4" creationId="{DD67400D-5900-4D56-9B2B-255E48529B20}"/>
          </ac:spMkLst>
        </pc:spChg>
        <pc:spChg chg="mod">
          <ac:chgData name="Alfred Asterjadhi" userId="39de57b9-85c0-4fd1-aaac-8ca2b6560ad0" providerId="ADAL" clId="{A4934C53-B620-4C67-B4D4-5E4653B3A816}" dt="2020-12-23T03:06:42.029" v="112" actId="20577"/>
          <ac:spMkLst>
            <pc:docMk/>
            <pc:sldMk cId="2071536349" sldId="507"/>
            <ac:spMk id="7" creationId="{14DC227E-9B6E-4DEE-A8F2-C026B7CF2CBE}"/>
          </ac:spMkLst>
        </pc:spChg>
        <pc:spChg chg="mod">
          <ac:chgData name="Alfred Asterjadhi" userId="39de57b9-85c0-4fd1-aaac-8ca2b6560ad0" providerId="ADAL" clId="{A4934C53-B620-4C67-B4D4-5E4653B3A816}" dt="2020-12-23T03:14:17.403" v="220" actId="20577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A4934C53-B620-4C67-B4D4-5E4653B3A816}" dt="2020-12-23T04:12:56.413" v="333" actId="404"/>
        <pc:sldMkLst>
          <pc:docMk/>
          <pc:sldMk cId="1792682794" sldId="508"/>
        </pc:sldMkLst>
        <pc:spChg chg="mod">
          <ac:chgData name="Alfred Asterjadhi" userId="39de57b9-85c0-4fd1-aaac-8ca2b6560ad0" providerId="ADAL" clId="{A4934C53-B620-4C67-B4D4-5E4653B3A816}" dt="2020-12-23T03:07:21.725" v="121" actId="20577"/>
          <ac:spMkLst>
            <pc:docMk/>
            <pc:sldMk cId="1792682794" sldId="508"/>
            <ac:spMk id="2" creationId="{872B1CCF-A3B8-464F-B2A9-73CCCFCFF1D9}"/>
          </ac:spMkLst>
        </pc:spChg>
        <pc:spChg chg="mod">
          <ac:chgData name="Alfred Asterjadhi" userId="39de57b9-85c0-4fd1-aaac-8ca2b6560ad0" providerId="ADAL" clId="{A4934C53-B620-4C67-B4D4-5E4653B3A816}" dt="2020-12-23T04:12:56.413" v="333" actId="404"/>
          <ac:spMkLst>
            <pc:docMk/>
            <pc:sldMk cId="1792682794" sldId="508"/>
            <ac:spMk id="3" creationId="{BE59A49E-A5A4-4F56-B099-147C6D55F1B5}"/>
          </ac:spMkLst>
        </pc:spChg>
        <pc:spChg chg="mod">
          <ac:chgData name="Alfred Asterjadhi" userId="39de57b9-85c0-4fd1-aaac-8ca2b6560ad0" providerId="ADAL" clId="{A4934C53-B620-4C67-B4D4-5E4653B3A816}" dt="2020-12-23T03:07:28.282" v="138" actId="20577"/>
          <ac:spMkLst>
            <pc:docMk/>
            <pc:sldMk cId="1792682794" sldId="508"/>
            <ac:spMk id="6" creationId="{348D43E9-E005-4F47-90F5-77DFD10F8321}"/>
          </ac:spMkLst>
        </pc:spChg>
      </pc:sldChg>
      <pc:sldChg chg="modSp add">
        <pc:chgData name="Alfred Asterjadhi" userId="39de57b9-85c0-4fd1-aaac-8ca2b6560ad0" providerId="ADAL" clId="{A4934C53-B620-4C67-B4D4-5E4653B3A816}" dt="2020-12-23T04:14:24.310" v="362" actId="207"/>
        <pc:sldMkLst>
          <pc:docMk/>
          <pc:sldMk cId="2541942211" sldId="509"/>
        </pc:sldMkLst>
        <pc:spChg chg="mod">
          <ac:chgData name="Alfred Asterjadhi" userId="39de57b9-85c0-4fd1-aaac-8ca2b6560ad0" providerId="ADAL" clId="{A4934C53-B620-4C67-B4D4-5E4653B3A816}" dt="2020-12-23T04:13:38.763" v="346" actId="20577"/>
          <ac:spMkLst>
            <pc:docMk/>
            <pc:sldMk cId="2541942211" sldId="509"/>
            <ac:spMk id="7" creationId="{14DC227E-9B6E-4DEE-A8F2-C026B7CF2CBE}"/>
          </ac:spMkLst>
        </pc:spChg>
        <pc:spChg chg="mod">
          <ac:chgData name="Alfred Asterjadhi" userId="39de57b9-85c0-4fd1-aaac-8ca2b6560ad0" providerId="ADAL" clId="{A4934C53-B620-4C67-B4D4-5E4653B3A816}" dt="2020-12-23T04:14:24.310" v="362" actId="207"/>
          <ac:spMkLst>
            <pc:docMk/>
            <pc:sldMk cId="2541942211" sldId="509"/>
            <ac:spMk id="8" creationId="{04C898FD-7E7E-4AEB-9030-454136F5FDEB}"/>
          </ac:spMkLst>
        </pc:spChg>
      </pc:sldChg>
      <pc:sldChg chg="modSp add">
        <pc:chgData name="Alfred Asterjadhi" userId="39de57b9-85c0-4fd1-aaac-8ca2b6560ad0" providerId="ADAL" clId="{A4934C53-B620-4C67-B4D4-5E4653B3A816}" dt="2020-12-23T04:14:18.926" v="361" actId="207"/>
        <pc:sldMkLst>
          <pc:docMk/>
          <pc:sldMk cId="2968964599" sldId="510"/>
        </pc:sldMkLst>
        <pc:spChg chg="mod">
          <ac:chgData name="Alfred Asterjadhi" userId="39de57b9-85c0-4fd1-aaac-8ca2b6560ad0" providerId="ADAL" clId="{A4934C53-B620-4C67-B4D4-5E4653B3A816}" dt="2020-12-23T04:14:05.141" v="354" actId="20577"/>
          <ac:spMkLst>
            <pc:docMk/>
            <pc:sldMk cId="2968964599" sldId="510"/>
            <ac:spMk id="2" creationId="{872B1CCF-A3B8-464F-B2A9-73CCCFCFF1D9}"/>
          </ac:spMkLst>
        </pc:spChg>
        <pc:spChg chg="mod">
          <ac:chgData name="Alfred Asterjadhi" userId="39de57b9-85c0-4fd1-aaac-8ca2b6560ad0" providerId="ADAL" clId="{A4934C53-B620-4C67-B4D4-5E4653B3A816}" dt="2020-12-23T04:14:18.926" v="361" actId="207"/>
          <ac:spMkLst>
            <pc:docMk/>
            <pc:sldMk cId="2968964599" sldId="510"/>
            <ac:spMk id="3" creationId="{BE59A49E-A5A4-4F56-B099-147C6D55F1B5}"/>
          </ac:spMkLst>
        </pc:spChg>
      </pc:sldChg>
      <pc:sldChg chg="del">
        <pc:chgData name="Alfred Asterjadhi" userId="39de57b9-85c0-4fd1-aaac-8ca2b6560ad0" providerId="ADAL" clId="{A4934C53-B620-4C67-B4D4-5E4653B3A816}" dt="2020-12-23T03:06:32.076" v="110" actId="2696"/>
        <pc:sldMkLst>
          <pc:docMk/>
          <pc:sldMk cId="1329584236" sldId="511"/>
        </pc:sldMkLst>
      </pc:sldChg>
      <pc:sldMasterChg chg="modSp modSldLayout">
        <pc:chgData name="Alfred Asterjadhi" userId="39de57b9-85c0-4fd1-aaac-8ca2b6560ad0" providerId="ADAL" clId="{A4934C53-B620-4C67-B4D4-5E4653B3A816}" dt="2020-12-23T03:01:39.837" v="22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4934C53-B620-4C67-B4D4-5E4653B3A816}" dt="2020-12-23T03:01:15.456" v="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A4934C53-B620-4C67-B4D4-5E4653B3A816}" dt="2020-12-23T03:01:20.986" v="16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A4934C53-B620-4C67-B4D4-5E4653B3A816}" dt="2020-12-23T03:01:25.751" v="17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A4934C53-B620-4C67-B4D4-5E4653B3A816}" dt="2020-12-23T03:01:25.751" v="1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28.163" v="18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A4934C53-B620-4C67-B4D4-5E4653B3A816}" dt="2020-12-23T03:01:28.163" v="18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1.222" v="19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A4934C53-B620-4C67-B4D4-5E4653B3A816}" dt="2020-12-23T03:01:31.222" v="19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3.956" v="20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A4934C53-B620-4C67-B4D4-5E4653B3A816}" dt="2020-12-23T03:01:33.956" v="20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9.837" v="2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A4934C53-B620-4C67-B4D4-5E4653B3A816}" dt="2020-12-23T03:01:39.837" v="2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7.999" v="21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A4934C53-B620-4C67-B4D4-5E4653B3A816}" dt="2020-12-23T03:01:37.999" v="21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4E945C55-568E-4770-9E47-5D06F3B665C8}"/>
    <pc:docChg chg="custSel delSld modSld modMainMaster">
      <pc:chgData name="Alfred Asterjadhi" userId="39de57b9-85c0-4fd1-aaac-8ca2b6560ad0" providerId="ADAL" clId="{4E945C55-568E-4770-9E47-5D06F3B665C8}" dt="2021-02-24T20:01:44.427" v="47" actId="20577"/>
      <pc:docMkLst>
        <pc:docMk/>
      </pc:docMkLst>
      <pc:sldChg chg="delSp mod">
        <pc:chgData name="Alfred Asterjadhi" userId="39de57b9-85c0-4fd1-aaac-8ca2b6560ad0" providerId="ADAL" clId="{4E945C55-568E-4770-9E47-5D06F3B665C8}" dt="2021-02-24T15:19:25.111" v="12" actId="478"/>
        <pc:sldMkLst>
          <pc:docMk/>
          <pc:sldMk cId="0" sldId="256"/>
        </pc:sldMkLst>
        <pc:spChg chg="del">
          <ac:chgData name="Alfred Asterjadhi" userId="39de57b9-85c0-4fd1-aaac-8ca2b6560ad0" providerId="ADAL" clId="{4E945C55-568E-4770-9E47-5D06F3B665C8}" dt="2021-02-24T15:19:25.111" v="12" actId="478"/>
          <ac:spMkLst>
            <pc:docMk/>
            <pc:sldMk cId="0" sldId="256"/>
            <ac:spMk id="2" creationId="{C85BE90B-FA25-477B-BC19-DCC96803C97C}"/>
          </ac:spMkLst>
        </pc:spChg>
      </pc:sldChg>
      <pc:sldChg chg="modSp mod">
        <pc:chgData name="Alfred Asterjadhi" userId="39de57b9-85c0-4fd1-aaac-8ca2b6560ad0" providerId="ADAL" clId="{4E945C55-568E-4770-9E47-5D06F3B665C8}" dt="2021-02-21T19:42:38.558" v="9" actId="20577"/>
        <pc:sldMkLst>
          <pc:docMk/>
          <pc:sldMk cId="3302398597" sldId="515"/>
        </pc:sldMkLst>
        <pc:spChg chg="mod">
          <ac:chgData name="Alfred Asterjadhi" userId="39de57b9-85c0-4fd1-aaac-8ca2b6560ad0" providerId="ADAL" clId="{4E945C55-568E-4770-9E47-5D06F3B665C8}" dt="2021-02-21T19:42:38.558" v="9" actId="20577"/>
          <ac:spMkLst>
            <pc:docMk/>
            <pc:sldMk cId="3302398597" sldId="515"/>
            <ac:spMk id="6" creationId="{7488035E-BDAD-477C-AA55-E8989C4B7B8C}"/>
          </ac:spMkLst>
        </pc:spChg>
      </pc:sldChg>
      <pc:sldChg chg="modSp mod">
        <pc:chgData name="Alfred Asterjadhi" userId="39de57b9-85c0-4fd1-aaac-8ca2b6560ad0" providerId="ADAL" clId="{4E945C55-568E-4770-9E47-5D06F3B665C8}" dt="2021-02-24T15:34:35.577" v="44"/>
        <pc:sldMkLst>
          <pc:docMk/>
          <pc:sldMk cId="2030734807" sldId="517"/>
        </pc:sldMkLst>
        <pc:spChg chg="mod">
          <ac:chgData name="Alfred Asterjadhi" userId="39de57b9-85c0-4fd1-aaac-8ca2b6560ad0" providerId="ADAL" clId="{4E945C55-568E-4770-9E47-5D06F3B665C8}" dt="2021-02-21T19:42:42.180" v="10"/>
          <ac:spMkLst>
            <pc:docMk/>
            <pc:sldMk cId="2030734807" sldId="517"/>
            <ac:spMk id="6" creationId="{B63EF7E7-1362-4206-B209-115D49A6AA5A}"/>
          </ac:spMkLst>
        </pc:spChg>
        <pc:spChg chg="mod">
          <ac:chgData name="Alfred Asterjadhi" userId="39de57b9-85c0-4fd1-aaac-8ca2b6560ad0" providerId="ADAL" clId="{4E945C55-568E-4770-9E47-5D06F3B665C8}" dt="2021-02-24T15:34:35.577" v="44"/>
          <ac:spMkLst>
            <pc:docMk/>
            <pc:sldMk cId="2030734807" sldId="517"/>
            <ac:spMk id="10" creationId="{99A414B4-2CCE-47B7-A036-CF3630BA2538}"/>
          </ac:spMkLst>
        </pc:spChg>
      </pc:sldChg>
      <pc:sldChg chg="modSp del">
        <pc:chgData name="Alfred Asterjadhi" userId="39de57b9-85c0-4fd1-aaac-8ca2b6560ad0" providerId="ADAL" clId="{4E945C55-568E-4770-9E47-5D06F3B665C8}" dt="2021-02-24T15:34:39.917" v="45" actId="47"/>
        <pc:sldMkLst>
          <pc:docMk/>
          <pc:sldMk cId="3910389807" sldId="518"/>
        </pc:sldMkLst>
        <pc:spChg chg="mod">
          <ac:chgData name="Alfred Asterjadhi" userId="39de57b9-85c0-4fd1-aaac-8ca2b6560ad0" providerId="ADAL" clId="{4E945C55-568E-4770-9E47-5D06F3B665C8}" dt="2021-02-21T19:42:43.898" v="11"/>
          <ac:spMkLst>
            <pc:docMk/>
            <pc:sldMk cId="3910389807" sldId="518"/>
            <ac:spMk id="6" creationId="{B63EF7E7-1362-4206-B209-115D49A6AA5A}"/>
          </ac:spMkLst>
        </pc:spChg>
      </pc:sldChg>
      <pc:sldMasterChg chg="modSp mod">
        <pc:chgData name="Alfred Asterjadhi" userId="39de57b9-85c0-4fd1-aaac-8ca2b6560ad0" providerId="ADAL" clId="{4E945C55-568E-4770-9E47-5D06F3B665C8}" dt="2021-02-24T20:01:44.427" v="4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E945C55-568E-4770-9E47-5D06F3B665C8}" dt="2021-02-24T20:01:44.427" v="4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D11DCF7-13D0-4F3D-9C75-87FE96F8B7F0}"/>
    <pc:docChg chg="modMainMaster">
      <pc:chgData name="Alfred Asterjadhi" userId="39de57b9-85c0-4fd1-aaac-8ca2b6560ad0" providerId="ADAL" clId="{7D11DCF7-13D0-4F3D-9C75-87FE96F8B7F0}" dt="2020-11-01T18:03:02.637" v="1" actId="6549"/>
      <pc:docMkLst>
        <pc:docMk/>
      </pc:docMkLst>
      <pc:sldMasterChg chg="modSp">
        <pc:chgData name="Alfred Asterjadhi" userId="39de57b9-85c0-4fd1-aaac-8ca2b6560ad0" providerId="ADAL" clId="{7D11DCF7-13D0-4F3D-9C75-87FE96F8B7F0}" dt="2020-11-01T18:03:02.637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D11DCF7-13D0-4F3D-9C75-87FE96F8B7F0}" dt="2020-11-01T18:03:02.637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132B1C3-7C1F-40B4-83A0-05E5529208FB}"/>
    <pc:docChg chg="undo addSld delSld modSld modMainMaster">
      <pc:chgData name="Alfred Asterjadhi" userId="39de57b9-85c0-4fd1-aaac-8ca2b6560ad0" providerId="ADAL" clId="{B132B1C3-7C1F-40B4-83A0-05E5529208FB}" dt="2020-12-01T23:54:32.918" v="1454" actId="2696"/>
      <pc:docMkLst>
        <pc:docMk/>
      </pc:docMkLst>
      <pc:sldChg chg="modSp">
        <pc:chgData name="Alfred Asterjadhi" userId="39de57b9-85c0-4fd1-aaac-8ca2b6560ad0" providerId="ADAL" clId="{B132B1C3-7C1F-40B4-83A0-05E5529208FB}" dt="2020-11-17T21:50:40.993" v="7" actId="20577"/>
        <pc:sldMkLst>
          <pc:docMk/>
          <pc:sldMk cId="0" sldId="256"/>
        </pc:sldMkLst>
        <pc:spChg chg="mod">
          <ac:chgData name="Alfred Asterjadhi" userId="39de57b9-85c0-4fd1-aaac-8ca2b6560ad0" providerId="ADAL" clId="{B132B1C3-7C1F-40B4-83A0-05E5529208FB}" dt="2020-11-17T21:50:40.993" v="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add">
        <pc:chgData name="Alfred Asterjadhi" userId="39de57b9-85c0-4fd1-aaac-8ca2b6560ad0" providerId="ADAL" clId="{B132B1C3-7C1F-40B4-83A0-05E5529208FB}" dt="2020-11-17T21:51:35.198" v="47" actId="20577"/>
        <pc:sldMkLst>
          <pc:docMk/>
          <pc:sldMk cId="974883051" sldId="506"/>
        </pc:sldMkLst>
        <pc:spChg chg="del">
          <ac:chgData name="Alfred Asterjadhi" userId="39de57b9-85c0-4fd1-aaac-8ca2b6560ad0" providerId="ADAL" clId="{B132B1C3-7C1F-40B4-83A0-05E5529208FB}" dt="2020-11-17T21:50:56.327" v="9"/>
          <ac:spMkLst>
            <pc:docMk/>
            <pc:sldMk cId="974883051" sldId="506"/>
            <ac:spMk id="2" creationId="{7A7F371D-3FC3-4F5A-B381-9CE4C1A99869}"/>
          </ac:spMkLst>
        </pc:spChg>
        <pc:spChg chg="del">
          <ac:chgData name="Alfred Asterjadhi" userId="39de57b9-85c0-4fd1-aaac-8ca2b6560ad0" providerId="ADAL" clId="{B132B1C3-7C1F-40B4-83A0-05E5529208FB}" dt="2020-11-17T21:50:56.327" v="9"/>
          <ac:spMkLst>
            <pc:docMk/>
            <pc:sldMk cId="974883051" sldId="506"/>
            <ac:spMk id="3" creationId="{0E871E23-FB79-4C8A-9985-FC1CC09FCE9B}"/>
          </ac:spMkLst>
        </pc:spChg>
        <pc:spChg chg="add mod">
          <ac:chgData name="Alfred Asterjadhi" userId="39de57b9-85c0-4fd1-aaac-8ca2b6560ad0" providerId="ADAL" clId="{B132B1C3-7C1F-40B4-83A0-05E5529208FB}" dt="2020-11-17T21:51:35.198" v="47" actId="20577"/>
          <ac:spMkLst>
            <pc:docMk/>
            <pc:sldMk cId="974883051" sldId="506"/>
            <ac:spMk id="7" creationId="{3126AA10-DC1C-4E34-80DA-B427588F2BD9}"/>
          </ac:spMkLst>
        </pc:spChg>
        <pc:spChg chg="add mod">
          <ac:chgData name="Alfred Asterjadhi" userId="39de57b9-85c0-4fd1-aaac-8ca2b6560ad0" providerId="ADAL" clId="{B132B1C3-7C1F-40B4-83A0-05E5529208FB}" dt="2020-11-17T21:50:56.327" v="9"/>
          <ac:spMkLst>
            <pc:docMk/>
            <pc:sldMk cId="974883051" sldId="506"/>
            <ac:spMk id="8" creationId="{CE46AE32-C74A-40BE-8C0F-0ACA0B41C4CF}"/>
          </ac:spMkLst>
        </pc:spChg>
      </pc:sldChg>
      <pc:sldChg chg="modSp add">
        <pc:chgData name="Alfred Asterjadhi" userId="39de57b9-85c0-4fd1-aaac-8ca2b6560ad0" providerId="ADAL" clId="{B132B1C3-7C1F-40B4-83A0-05E5529208FB}" dt="2020-11-24T21:08:21.262" v="981" actId="207"/>
        <pc:sldMkLst>
          <pc:docMk/>
          <pc:sldMk cId="2071536349" sldId="507"/>
        </pc:sldMkLst>
        <pc:spChg chg="mod">
          <ac:chgData name="Alfred Asterjadhi" userId="39de57b9-85c0-4fd1-aaac-8ca2b6560ad0" providerId="ADAL" clId="{B132B1C3-7C1F-40B4-83A0-05E5529208FB}" dt="2020-11-17T21:51:53.159" v="52" actId="20577"/>
          <ac:spMkLst>
            <pc:docMk/>
            <pc:sldMk cId="2071536349" sldId="507"/>
            <ac:spMk id="7" creationId="{14DC227E-9B6E-4DEE-A8F2-C026B7CF2CBE}"/>
          </ac:spMkLst>
        </pc:spChg>
        <pc:spChg chg="mod">
          <ac:chgData name="Alfred Asterjadhi" userId="39de57b9-85c0-4fd1-aaac-8ca2b6560ad0" providerId="ADAL" clId="{B132B1C3-7C1F-40B4-83A0-05E5529208FB}" dt="2020-11-24T21:08:21.262" v="981" actId="207"/>
          <ac:spMkLst>
            <pc:docMk/>
            <pc:sldMk cId="2071536349" sldId="507"/>
            <ac:spMk id="8" creationId="{04C898FD-7E7E-4AEB-9030-454136F5FDEB}"/>
          </ac:spMkLst>
        </pc:spChg>
      </pc:sldChg>
      <pc:sldChg chg="modSp add">
        <pc:chgData name="Alfred Asterjadhi" userId="39de57b9-85c0-4fd1-aaac-8ca2b6560ad0" providerId="ADAL" clId="{B132B1C3-7C1F-40B4-83A0-05E5529208FB}" dt="2020-12-01T01:26:56.657" v="1452" actId="207"/>
        <pc:sldMkLst>
          <pc:docMk/>
          <pc:sldMk cId="1792682794" sldId="508"/>
        </pc:sldMkLst>
        <pc:spChg chg="mod">
          <ac:chgData name="Alfred Asterjadhi" userId="39de57b9-85c0-4fd1-aaac-8ca2b6560ad0" providerId="ADAL" clId="{B132B1C3-7C1F-40B4-83A0-05E5529208FB}" dt="2020-11-17T21:52:38.591" v="117" actId="20577"/>
          <ac:spMkLst>
            <pc:docMk/>
            <pc:sldMk cId="1792682794" sldId="508"/>
            <ac:spMk id="2" creationId="{872B1CCF-A3B8-464F-B2A9-73CCCFCFF1D9}"/>
          </ac:spMkLst>
        </pc:spChg>
        <pc:spChg chg="mod">
          <ac:chgData name="Alfred Asterjadhi" userId="39de57b9-85c0-4fd1-aaac-8ca2b6560ad0" providerId="ADAL" clId="{B132B1C3-7C1F-40B4-83A0-05E5529208FB}" dt="2020-12-01T01:26:56.657" v="1452" actId="207"/>
          <ac:spMkLst>
            <pc:docMk/>
            <pc:sldMk cId="1792682794" sldId="508"/>
            <ac:spMk id="3" creationId="{BE59A49E-A5A4-4F56-B099-147C6D55F1B5}"/>
          </ac:spMkLst>
        </pc:spChg>
      </pc:sldChg>
      <pc:sldChg chg="add del">
        <pc:chgData name="Alfred Asterjadhi" userId="39de57b9-85c0-4fd1-aaac-8ca2b6560ad0" providerId="ADAL" clId="{B132B1C3-7C1F-40B4-83A0-05E5529208FB}" dt="2020-11-20T20:05:42.512" v="761" actId="2696"/>
        <pc:sldMkLst>
          <pc:docMk/>
          <pc:sldMk cId="116937619" sldId="509"/>
        </pc:sldMkLst>
      </pc:sldChg>
      <pc:sldChg chg="add del">
        <pc:chgData name="Alfred Asterjadhi" userId="39de57b9-85c0-4fd1-aaac-8ca2b6560ad0" providerId="ADAL" clId="{B132B1C3-7C1F-40B4-83A0-05E5529208FB}" dt="2020-11-20T20:05:43.370" v="762" actId="2696"/>
        <pc:sldMkLst>
          <pc:docMk/>
          <pc:sldMk cId="4130688141" sldId="510"/>
        </pc:sldMkLst>
      </pc:sldChg>
      <pc:sldChg chg="addSp delSp modSp add">
        <pc:chgData name="Alfred Asterjadhi" userId="39de57b9-85c0-4fd1-aaac-8ca2b6560ad0" providerId="ADAL" clId="{B132B1C3-7C1F-40B4-83A0-05E5529208FB}" dt="2020-11-20T20:06:55.218" v="947" actId="20577"/>
        <pc:sldMkLst>
          <pc:docMk/>
          <pc:sldMk cId="1329584236" sldId="511"/>
        </pc:sldMkLst>
        <pc:spChg chg="del">
          <ac:chgData name="Alfred Asterjadhi" userId="39de57b9-85c0-4fd1-aaac-8ca2b6560ad0" providerId="ADAL" clId="{B132B1C3-7C1F-40B4-83A0-05E5529208FB}" dt="2020-11-20T19:59:45.798" v="677"/>
          <ac:spMkLst>
            <pc:docMk/>
            <pc:sldMk cId="1329584236" sldId="511"/>
            <ac:spMk id="2" creationId="{5AC81F3D-E642-4E1D-91CF-DCD9DB7AA67E}"/>
          </ac:spMkLst>
        </pc:spChg>
        <pc:spChg chg="del">
          <ac:chgData name="Alfred Asterjadhi" userId="39de57b9-85c0-4fd1-aaac-8ca2b6560ad0" providerId="ADAL" clId="{B132B1C3-7C1F-40B4-83A0-05E5529208FB}" dt="2020-11-20T19:59:45.798" v="677"/>
          <ac:spMkLst>
            <pc:docMk/>
            <pc:sldMk cId="1329584236" sldId="511"/>
            <ac:spMk id="3" creationId="{7DB6F1D9-F827-4AD5-A1F4-D3E3BE77D8A0}"/>
          </ac:spMkLst>
        </pc:spChg>
        <pc:spChg chg="add mod">
          <ac:chgData name="Alfred Asterjadhi" userId="39de57b9-85c0-4fd1-aaac-8ca2b6560ad0" providerId="ADAL" clId="{B132B1C3-7C1F-40B4-83A0-05E5529208FB}" dt="2020-11-20T20:00:00.715" v="717" actId="20577"/>
          <ac:spMkLst>
            <pc:docMk/>
            <pc:sldMk cId="1329584236" sldId="511"/>
            <ac:spMk id="7" creationId="{508D4A84-30A5-48AD-95C6-7E4201324E25}"/>
          </ac:spMkLst>
        </pc:spChg>
        <pc:spChg chg="add mod">
          <ac:chgData name="Alfred Asterjadhi" userId="39de57b9-85c0-4fd1-aaac-8ca2b6560ad0" providerId="ADAL" clId="{B132B1C3-7C1F-40B4-83A0-05E5529208FB}" dt="2020-11-20T20:06:55.218" v="947" actId="20577"/>
          <ac:spMkLst>
            <pc:docMk/>
            <pc:sldMk cId="1329584236" sldId="511"/>
            <ac:spMk id="8" creationId="{E9061E11-537F-43E0-AF54-65379A219E5C}"/>
          </ac:spMkLst>
        </pc:spChg>
      </pc:sldChg>
      <pc:sldChg chg="modSp add del">
        <pc:chgData name="Alfred Asterjadhi" userId="39de57b9-85c0-4fd1-aaac-8ca2b6560ad0" providerId="ADAL" clId="{B132B1C3-7C1F-40B4-83A0-05E5529208FB}" dt="2020-12-01T23:54:28.763" v="1453" actId="2696"/>
        <pc:sldMkLst>
          <pc:docMk/>
          <pc:sldMk cId="544333830" sldId="512"/>
        </pc:sldMkLst>
        <pc:spChg chg="mod">
          <ac:chgData name="Alfred Asterjadhi" userId="39de57b9-85c0-4fd1-aaac-8ca2b6560ad0" providerId="ADAL" clId="{B132B1C3-7C1F-40B4-83A0-05E5529208FB}" dt="2020-11-20T20:04:25.907" v="734" actId="20577"/>
          <ac:spMkLst>
            <pc:docMk/>
            <pc:sldMk cId="544333830" sldId="512"/>
            <ac:spMk id="7" creationId="{14DC227E-9B6E-4DEE-A8F2-C026B7CF2CBE}"/>
          </ac:spMkLst>
        </pc:spChg>
        <pc:spChg chg="mod">
          <ac:chgData name="Alfred Asterjadhi" userId="39de57b9-85c0-4fd1-aaac-8ca2b6560ad0" providerId="ADAL" clId="{B132B1C3-7C1F-40B4-83A0-05E5529208FB}" dt="2020-11-20T20:14:08.437" v="959"/>
          <ac:spMkLst>
            <pc:docMk/>
            <pc:sldMk cId="544333830" sldId="512"/>
            <ac:spMk id="8" creationId="{04C898FD-7E7E-4AEB-9030-454136F5FDEB}"/>
          </ac:spMkLst>
        </pc:spChg>
      </pc:sldChg>
      <pc:sldChg chg="modSp add del">
        <pc:chgData name="Alfred Asterjadhi" userId="39de57b9-85c0-4fd1-aaac-8ca2b6560ad0" providerId="ADAL" clId="{B132B1C3-7C1F-40B4-83A0-05E5529208FB}" dt="2020-12-01T23:54:32.918" v="1454" actId="2696"/>
        <pc:sldMkLst>
          <pc:docMk/>
          <pc:sldMk cId="2265675516" sldId="513"/>
        </pc:sldMkLst>
        <pc:spChg chg="mod">
          <ac:chgData name="Alfred Asterjadhi" userId="39de57b9-85c0-4fd1-aaac-8ca2b6560ad0" providerId="ADAL" clId="{B132B1C3-7C1F-40B4-83A0-05E5529208FB}" dt="2020-11-20T20:04:29.537" v="735" actId="20577"/>
          <ac:spMkLst>
            <pc:docMk/>
            <pc:sldMk cId="2265675516" sldId="513"/>
            <ac:spMk id="2" creationId="{872B1CCF-A3B8-464F-B2A9-73CCCFCFF1D9}"/>
          </ac:spMkLst>
        </pc:spChg>
        <pc:spChg chg="mod">
          <ac:chgData name="Alfred Asterjadhi" userId="39de57b9-85c0-4fd1-aaac-8ca2b6560ad0" providerId="ADAL" clId="{B132B1C3-7C1F-40B4-83A0-05E5529208FB}" dt="2020-11-20T20:05:27.005" v="760" actId="20577"/>
          <ac:spMkLst>
            <pc:docMk/>
            <pc:sldMk cId="2265675516" sldId="513"/>
            <ac:spMk id="3" creationId="{BE59A49E-A5A4-4F56-B099-147C6D55F1B5}"/>
          </ac:spMkLst>
        </pc:spChg>
      </pc:sldChg>
      <pc:sldMasterChg chg="modSp">
        <pc:chgData name="Alfred Asterjadhi" userId="39de57b9-85c0-4fd1-aaac-8ca2b6560ad0" providerId="ADAL" clId="{B132B1C3-7C1F-40B4-83A0-05E5529208FB}" dt="2020-11-17T21:50:31.491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132B1C3-7C1F-40B4-83A0-05E5529208FB}" dt="2020-11-17T21:50:31.491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A7E45DF-888C-4EDD-ACC7-B5B3EE7D21D3}"/>
    <pc:docChg chg="addSld modSld modMainMaster">
      <pc:chgData name="Alfred Asterjadhi" userId="39de57b9-85c0-4fd1-aaac-8ca2b6560ad0" providerId="ADAL" clId="{6A7E45DF-888C-4EDD-ACC7-B5B3EE7D21D3}" dt="2020-11-01T19:02:17.758" v="300" actId="13926"/>
      <pc:docMkLst>
        <pc:docMk/>
      </pc:docMkLst>
      <pc:sldChg chg="modSp">
        <pc:chgData name="Alfred Asterjadhi" userId="39de57b9-85c0-4fd1-aaac-8ca2b6560ad0" providerId="ADAL" clId="{6A7E45DF-888C-4EDD-ACC7-B5B3EE7D21D3}" dt="2020-11-01T18:52:27.565" v="1" actId="20577"/>
        <pc:sldMkLst>
          <pc:docMk/>
          <pc:sldMk cId="2896158846" sldId="498"/>
        </pc:sldMkLst>
        <pc:spChg chg="mod">
          <ac:chgData name="Alfred Asterjadhi" userId="39de57b9-85c0-4fd1-aaac-8ca2b6560ad0" providerId="ADAL" clId="{6A7E45DF-888C-4EDD-ACC7-B5B3EE7D21D3}" dt="2020-11-01T18:52:27.565" v="1" actId="20577"/>
          <ac:spMkLst>
            <pc:docMk/>
            <pc:sldMk cId="2896158846" sldId="498"/>
            <ac:spMk id="8" creationId="{02FE9533-EFA8-4A83-A053-C2EC4DD79BEA}"/>
          </ac:spMkLst>
        </pc:spChg>
      </pc:sldChg>
      <pc:sldChg chg="modSp add">
        <pc:chgData name="Alfred Asterjadhi" userId="39de57b9-85c0-4fd1-aaac-8ca2b6560ad0" providerId="ADAL" clId="{6A7E45DF-888C-4EDD-ACC7-B5B3EE7D21D3}" dt="2020-11-01T19:02:17.758" v="300" actId="13926"/>
        <pc:sldMkLst>
          <pc:docMk/>
          <pc:sldMk cId="1476535150" sldId="500"/>
        </pc:sldMkLst>
        <pc:spChg chg="mod">
          <ac:chgData name="Alfred Asterjadhi" userId="39de57b9-85c0-4fd1-aaac-8ca2b6560ad0" providerId="ADAL" clId="{6A7E45DF-888C-4EDD-ACC7-B5B3EE7D21D3}" dt="2020-11-01T18:53:06.604" v="6" actId="20577"/>
          <ac:spMkLst>
            <pc:docMk/>
            <pc:sldMk cId="1476535150" sldId="500"/>
            <ac:spMk id="2" creationId="{26742836-7411-4DA7-A120-F87A64985A1C}"/>
          </ac:spMkLst>
        </pc:spChg>
        <pc:spChg chg="mod">
          <ac:chgData name="Alfred Asterjadhi" userId="39de57b9-85c0-4fd1-aaac-8ca2b6560ad0" providerId="ADAL" clId="{6A7E45DF-888C-4EDD-ACC7-B5B3EE7D21D3}" dt="2020-11-01T19:02:17.758" v="300" actId="13926"/>
          <ac:spMkLst>
            <pc:docMk/>
            <pc:sldMk cId="1476535150" sldId="500"/>
            <ac:spMk id="3" creationId="{0DF56813-04D4-4398-B81F-AE146CF0B05F}"/>
          </ac:spMkLst>
        </pc:spChg>
      </pc:sldChg>
      <pc:sldMasterChg chg="modSp">
        <pc:chgData name="Alfred Asterjadhi" userId="39de57b9-85c0-4fd1-aaac-8ca2b6560ad0" providerId="ADAL" clId="{6A7E45DF-888C-4EDD-ACC7-B5B3EE7D21D3}" dt="2020-11-01T18:52:08.180" v="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A7E45DF-888C-4EDD-ACC7-B5B3EE7D21D3}" dt="2020-11-01T18:52:08.180" v="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81D8E7E-125E-405D-B56E-214C2572FCA2}"/>
    <pc:docChg chg="undo addSld modSld modMainMaster">
      <pc:chgData name="Alfred Asterjadhi" userId="39de57b9-85c0-4fd1-aaac-8ca2b6560ad0" providerId="ADAL" clId="{B81D8E7E-125E-405D-B56E-214C2572FCA2}" dt="2020-11-06T18:12:31.194" v="185"/>
      <pc:docMkLst>
        <pc:docMk/>
      </pc:docMkLst>
      <pc:sldChg chg="modSp add">
        <pc:chgData name="Alfred Asterjadhi" userId="39de57b9-85c0-4fd1-aaac-8ca2b6560ad0" providerId="ADAL" clId="{B81D8E7E-125E-405D-B56E-214C2572FCA2}" dt="2020-11-05T19:00:03.998" v="3" actId="20577"/>
        <pc:sldMkLst>
          <pc:docMk/>
          <pc:sldMk cId="1799135598" sldId="503"/>
        </pc:sldMkLst>
        <pc:spChg chg="mod">
          <ac:chgData name="Alfred Asterjadhi" userId="39de57b9-85c0-4fd1-aaac-8ca2b6560ad0" providerId="ADAL" clId="{B81D8E7E-125E-405D-B56E-214C2572FCA2}" dt="2020-11-05T19:00:03.998" v="3" actId="20577"/>
          <ac:spMkLst>
            <pc:docMk/>
            <pc:sldMk cId="1799135598" sldId="503"/>
            <ac:spMk id="2" creationId="{883450BD-B6E2-46A7-9AC1-6BAD6411F0FE}"/>
          </ac:spMkLst>
        </pc:spChg>
      </pc:sldChg>
      <pc:sldChg chg="addSp delSp modSp add">
        <pc:chgData name="Alfred Asterjadhi" userId="39de57b9-85c0-4fd1-aaac-8ca2b6560ad0" providerId="ADAL" clId="{B81D8E7E-125E-405D-B56E-214C2572FCA2}" dt="2020-11-06T18:12:26.597" v="184" actId="20577"/>
        <pc:sldMkLst>
          <pc:docMk/>
          <pc:sldMk cId="1759877929" sldId="504"/>
        </pc:sldMkLst>
        <pc:spChg chg="del">
          <ac:chgData name="Alfred Asterjadhi" userId="39de57b9-85c0-4fd1-aaac-8ca2b6560ad0" providerId="ADAL" clId="{B81D8E7E-125E-405D-B56E-214C2572FCA2}" dt="2020-11-05T19:05:34.460" v="5"/>
          <ac:spMkLst>
            <pc:docMk/>
            <pc:sldMk cId="1759877929" sldId="504"/>
            <ac:spMk id="2" creationId="{89406AB1-50F9-4880-A994-067ACC941616}"/>
          </ac:spMkLst>
        </pc:spChg>
        <pc:spChg chg="del">
          <ac:chgData name="Alfred Asterjadhi" userId="39de57b9-85c0-4fd1-aaac-8ca2b6560ad0" providerId="ADAL" clId="{B81D8E7E-125E-405D-B56E-214C2572FCA2}" dt="2020-11-05T19:05:34.460" v="5"/>
          <ac:spMkLst>
            <pc:docMk/>
            <pc:sldMk cId="1759877929" sldId="504"/>
            <ac:spMk id="3" creationId="{CCCD173B-BDEF-4CD3-A40F-A11B2EB60446}"/>
          </ac:spMkLst>
        </pc:spChg>
        <pc:spChg chg="add mod">
          <ac:chgData name="Alfred Asterjadhi" userId="39de57b9-85c0-4fd1-aaac-8ca2b6560ad0" providerId="ADAL" clId="{B81D8E7E-125E-405D-B56E-214C2572FCA2}" dt="2020-11-05T19:06:28.563" v="10" actId="20577"/>
          <ac:spMkLst>
            <pc:docMk/>
            <pc:sldMk cId="1759877929" sldId="504"/>
            <ac:spMk id="7" creationId="{14DC227E-9B6E-4DEE-A8F2-C026B7CF2CBE}"/>
          </ac:spMkLst>
        </pc:spChg>
        <pc:spChg chg="add mod">
          <ac:chgData name="Alfred Asterjadhi" userId="39de57b9-85c0-4fd1-aaac-8ca2b6560ad0" providerId="ADAL" clId="{B81D8E7E-125E-405D-B56E-214C2572FCA2}" dt="2020-11-06T18:12:26.597" v="184" actId="20577"/>
          <ac:spMkLst>
            <pc:docMk/>
            <pc:sldMk cId="1759877929" sldId="504"/>
            <ac:spMk id="8" creationId="{04C898FD-7E7E-4AEB-9030-454136F5FDEB}"/>
          </ac:spMkLst>
        </pc:spChg>
      </pc:sldChg>
      <pc:sldChg chg="modSp add">
        <pc:chgData name="Alfred Asterjadhi" userId="39de57b9-85c0-4fd1-aaac-8ca2b6560ad0" providerId="ADAL" clId="{B81D8E7E-125E-405D-B56E-214C2572FCA2}" dt="2020-11-06T18:12:31.194" v="185"/>
        <pc:sldMkLst>
          <pc:docMk/>
          <pc:sldMk cId="2591876160" sldId="505"/>
        </pc:sldMkLst>
        <pc:spChg chg="mod">
          <ac:chgData name="Alfred Asterjadhi" userId="39de57b9-85c0-4fd1-aaac-8ca2b6560ad0" providerId="ADAL" clId="{B81D8E7E-125E-405D-B56E-214C2572FCA2}" dt="2020-11-05T19:18:54.851" v="96" actId="6549"/>
          <ac:spMkLst>
            <pc:docMk/>
            <pc:sldMk cId="2591876160" sldId="505"/>
            <ac:spMk id="2" creationId="{872B1CCF-A3B8-464F-B2A9-73CCCFCFF1D9}"/>
          </ac:spMkLst>
        </pc:spChg>
        <pc:spChg chg="mod">
          <ac:chgData name="Alfred Asterjadhi" userId="39de57b9-85c0-4fd1-aaac-8ca2b6560ad0" providerId="ADAL" clId="{B81D8E7E-125E-405D-B56E-214C2572FCA2}" dt="2020-11-06T18:12:31.194" v="185"/>
          <ac:spMkLst>
            <pc:docMk/>
            <pc:sldMk cId="2591876160" sldId="505"/>
            <ac:spMk id="3" creationId="{BE59A49E-A5A4-4F56-B099-147C6D55F1B5}"/>
          </ac:spMkLst>
        </pc:spChg>
      </pc:sldChg>
      <pc:sldMasterChg chg="modSp">
        <pc:chgData name="Alfred Asterjadhi" userId="39de57b9-85c0-4fd1-aaac-8ca2b6560ad0" providerId="ADAL" clId="{B81D8E7E-125E-405D-B56E-214C2572FCA2}" dt="2020-11-05T18:59:35.535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1D8E7E-125E-405D-B56E-214C2572FCA2}" dt="2020-11-05T18:59:35.535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802.11-20/1982r11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0-00-00be-d0-3-cr-for-section-10-6-and-10-23.docx" TargetMode="External"/><Relationship Id="rId2" Type="http://schemas.openxmlformats.org/officeDocument/2006/relationships/hyperlink" Target="https://mentor.ieee.org/802.11/dcn/21/11-21-0272-01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2021-01-05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3407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1094, 1103, 1115, 1120, 1487, 1493, 1639, 1641, 1939, 2221, 2222, 2223, 2224, 2225, 2226, 2227, 2228, 2229, 2941, 3124, 3125, 3242 in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272r1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330r0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TBD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Motions </a:t>
            </a:r>
            <a:r>
              <a:rPr lang="en-US" sz="1600" dirty="0">
                <a:solidFill>
                  <a:srgbClr val="FF0000"/>
                </a:solidFill>
              </a:rPr>
              <a:t>152</a:t>
            </a:r>
            <a:r>
              <a:rPr lang="en-US" sz="1600" dirty="0"/>
              <a:t> to </a:t>
            </a:r>
            <a:r>
              <a:rPr lang="en-US" sz="1600" dirty="0">
                <a:solidFill>
                  <a:srgbClr val="FF0000"/>
                </a:solidFill>
              </a:rPr>
              <a:t>this Motion minus 1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Timeline Update Motion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83776</TotalTime>
  <Words>3739</Words>
  <Application>Microsoft Office PowerPoint</Application>
  <PresentationFormat>On-screen Show (4:3)</PresentationFormat>
  <Paragraphs>390</Paragraphs>
  <Slides>31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Arial Black</vt:lpstr>
      <vt:lpstr>Calibri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TBD</vt:lpstr>
      <vt:lpstr>Timeline Update 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1380</cp:revision>
  <cp:lastPrinted>1601-01-01T00:00:00Z</cp:lastPrinted>
  <dcterms:created xsi:type="dcterms:W3CDTF">2017-01-26T15:28:16Z</dcterms:created>
  <dcterms:modified xsi:type="dcterms:W3CDTF">2021-03-12T17:27:46Z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