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75E866-A7CF-441B-A3AA-04792067D2F9}" v="32" dt="2021-03-11T22:50:01.0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C575E866-A7CF-441B-A3AA-04792067D2F9}"/>
    <pc:docChg chg="undo custSel addSld delSld modSld modMainMaster">
      <pc:chgData name="Alfred Asterjadhi" userId="39de57b9-85c0-4fd1-aaac-8ca2b6560ad0" providerId="ADAL" clId="{C575E866-A7CF-441B-A3AA-04792067D2F9}" dt="2021-03-12T15:52:31.520" v="534" actId="20577"/>
      <pc:docMkLst>
        <pc:docMk/>
      </pc:docMkLst>
      <pc:sldChg chg="modSp mod">
        <pc:chgData name="Alfred Asterjadhi" userId="39de57b9-85c0-4fd1-aaac-8ca2b6560ad0" providerId="ADAL" clId="{C575E866-A7CF-441B-A3AA-04792067D2F9}" dt="2021-03-11T23:07:42.374" v="531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C575E866-A7CF-441B-A3AA-04792067D2F9}" dt="2021-03-11T23:07:42.374" v="531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3:07:39.481" v="521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C575E866-A7CF-441B-A3AA-04792067D2F9}" dt="2021-03-11T23:07:39.481" v="521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C575E866-A7CF-441B-A3AA-04792067D2F9}" dt="2021-03-11T22:12:45.831" v="24" actId="2696"/>
        <pc:sldMkLst>
          <pc:docMk/>
          <pc:sldMk cId="1756435729" sldId="523"/>
        </pc:sldMkLst>
      </pc:sldChg>
      <pc:sldChg chg="modSp mod">
        <pc:chgData name="Alfred Asterjadhi" userId="39de57b9-85c0-4fd1-aaac-8ca2b6560ad0" providerId="ADAL" clId="{C575E866-A7CF-441B-A3AA-04792067D2F9}" dt="2021-03-11T23:07:35.797" v="511" actId="20577"/>
        <pc:sldMkLst>
          <pc:docMk/>
          <pc:sldMk cId="162212716" sldId="524"/>
        </pc:sldMkLst>
        <pc:spChg chg="mod">
          <ac:chgData name="Alfred Asterjadhi" userId="39de57b9-85c0-4fd1-aaac-8ca2b6560ad0" providerId="ADAL" clId="{C575E866-A7CF-441B-A3AA-04792067D2F9}" dt="2021-03-11T23:07:35.797" v="511" actId="20577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2:49:26.676" v="437" actId="1076"/>
        <pc:sldMkLst>
          <pc:docMk/>
          <pc:sldMk cId="3510548486" sldId="525"/>
        </pc:sldMkLst>
        <pc:spChg chg="mod">
          <ac:chgData name="Alfred Asterjadhi" userId="39de57b9-85c0-4fd1-aaac-8ca2b6560ad0" providerId="ADAL" clId="{C575E866-A7CF-441B-A3AA-04792067D2F9}" dt="2021-03-11T22:49:26.676" v="437" actId="1076"/>
          <ac:spMkLst>
            <pc:docMk/>
            <pc:sldMk cId="3510548486" sldId="52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2:31:12.797" v="308" actId="207"/>
        <pc:sldMkLst>
          <pc:docMk/>
          <pc:sldMk cId="3079871411" sldId="532"/>
        </pc:sldMkLst>
        <pc:spChg chg="mod">
          <ac:chgData name="Alfred Asterjadhi" userId="39de57b9-85c0-4fd1-aaac-8ca2b6560ad0" providerId="ADAL" clId="{C575E866-A7CF-441B-A3AA-04792067D2F9}" dt="2021-03-11T22:31:08.580" v="307" actId="2057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1T22:31:12.797" v="308" actId="207"/>
          <ac:spMkLst>
            <pc:docMk/>
            <pc:sldMk cId="3079871411" sldId="532"/>
            <ac:spMk id="3" creationId="{CF5FA622-B599-44DB-AD7E-AFE0D7AE1F31}"/>
          </ac:spMkLst>
        </pc:spChg>
      </pc:sldChg>
      <pc:sldChg chg="modSp mod">
        <pc:chgData name="Alfred Asterjadhi" userId="39de57b9-85c0-4fd1-aaac-8ca2b6560ad0" providerId="ADAL" clId="{C575E866-A7CF-441B-A3AA-04792067D2F9}" dt="2021-03-11T22:10:15.588" v="0" actId="20577"/>
        <pc:sldMkLst>
          <pc:docMk/>
          <pc:sldMk cId="936493137" sldId="533"/>
        </pc:sldMkLst>
        <pc:spChg chg="mod">
          <ac:chgData name="Alfred Asterjadhi" userId="39de57b9-85c0-4fd1-aaac-8ca2b6560ad0" providerId="ADAL" clId="{C575E866-A7CF-441B-A3AA-04792067D2F9}" dt="2021-03-11T22:10:15.588" v="0" actId="20577"/>
          <ac:spMkLst>
            <pc:docMk/>
            <pc:sldMk cId="936493137" sldId="5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C575E866-A7CF-441B-A3AA-04792067D2F9}" dt="2021-03-11T22:29:22.655" v="299" actId="20577"/>
        <pc:sldMkLst>
          <pc:docMk/>
          <pc:sldMk cId="2110601455" sldId="534"/>
        </pc:sldMkLst>
        <pc:spChg chg="mod">
          <ac:chgData name="Alfred Asterjadhi" userId="39de57b9-85c0-4fd1-aaac-8ca2b6560ad0" providerId="ADAL" clId="{C575E866-A7CF-441B-A3AA-04792067D2F9}" dt="2021-03-11T22:27:47.648" v="280" actId="207"/>
          <ac:spMkLst>
            <pc:docMk/>
            <pc:sldMk cId="2110601455" sldId="534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1T22:29:22.655" v="299" actId="20577"/>
          <ac:spMkLst>
            <pc:docMk/>
            <pc:sldMk cId="2110601455" sldId="534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1T22:19:38.448" v="182" actId="207"/>
        <pc:sldMkLst>
          <pc:docMk/>
          <pc:sldMk cId="2682263327" sldId="535"/>
        </pc:sldMkLst>
        <pc:spChg chg="mod">
          <ac:chgData name="Alfred Asterjadhi" userId="39de57b9-85c0-4fd1-aaac-8ca2b6560ad0" providerId="ADAL" clId="{C575E866-A7CF-441B-A3AA-04792067D2F9}" dt="2021-03-11T22:19:38.448" v="182" actId="207"/>
          <ac:spMkLst>
            <pc:docMk/>
            <pc:sldMk cId="2682263327" sldId="535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1T22:18:48.345" v="181" actId="20577"/>
          <ac:spMkLst>
            <pc:docMk/>
            <pc:sldMk cId="2682263327" sldId="535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1T22:21:58.019" v="216" actId="207"/>
        <pc:sldMkLst>
          <pc:docMk/>
          <pc:sldMk cId="2821324057" sldId="536"/>
        </pc:sldMkLst>
        <pc:spChg chg="mod">
          <ac:chgData name="Alfred Asterjadhi" userId="39de57b9-85c0-4fd1-aaac-8ca2b6560ad0" providerId="ADAL" clId="{C575E866-A7CF-441B-A3AA-04792067D2F9}" dt="2021-03-11T22:21:58.019" v="216" actId="207"/>
          <ac:spMkLst>
            <pc:docMk/>
            <pc:sldMk cId="2821324057" sldId="536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1T22:21:43.590" v="215" actId="20577"/>
          <ac:spMkLst>
            <pc:docMk/>
            <pc:sldMk cId="2821324057" sldId="536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C575E866-A7CF-441B-A3AA-04792067D2F9}" dt="2021-03-11T22:12:23.161" v="22"/>
        <pc:sldMkLst>
          <pc:docMk/>
          <pc:sldMk cId="4096297811" sldId="536"/>
        </pc:sldMkLst>
      </pc:sldChg>
      <pc:sldChg chg="modSp new mod">
        <pc:chgData name="Alfred Asterjadhi" userId="39de57b9-85c0-4fd1-aaac-8ca2b6560ad0" providerId="ADAL" clId="{C575E866-A7CF-441B-A3AA-04792067D2F9}" dt="2021-03-11T22:50:20.752" v="479" actId="20577"/>
        <pc:sldMkLst>
          <pc:docMk/>
          <pc:sldMk cId="4269451793" sldId="537"/>
        </pc:sldMkLst>
        <pc:spChg chg="mod">
          <ac:chgData name="Alfred Asterjadhi" userId="39de57b9-85c0-4fd1-aaac-8ca2b6560ad0" providerId="ADAL" clId="{C575E866-A7CF-441B-A3AA-04792067D2F9}" dt="2021-03-11T22:50:20.752" v="479" actId="20577"/>
          <ac:spMkLst>
            <pc:docMk/>
            <pc:sldMk cId="4269451793" sldId="537"/>
            <ac:spMk id="2" creationId="{52EB8B1C-1E5A-4358-9016-FD797DD3B634}"/>
          </ac:spMkLst>
        </pc:spChg>
        <pc:spChg chg="mod">
          <ac:chgData name="Alfred Asterjadhi" userId="39de57b9-85c0-4fd1-aaac-8ca2b6560ad0" providerId="ADAL" clId="{C575E866-A7CF-441B-A3AA-04792067D2F9}" dt="2021-03-11T22:50:03.576" v="450" actId="20577"/>
          <ac:spMkLst>
            <pc:docMk/>
            <pc:sldMk cId="4269451793" sldId="537"/>
            <ac:spMk id="3" creationId="{2ADE91BD-538C-4E05-9E09-C37134AC9535}"/>
          </ac:spMkLst>
        </pc:spChg>
      </pc:sldChg>
      <pc:sldMasterChg chg="modSp mod">
        <pc:chgData name="Alfred Asterjadhi" userId="39de57b9-85c0-4fd1-aaac-8ca2b6560ad0" providerId="ADAL" clId="{C575E866-A7CF-441B-A3AA-04792067D2F9}" dt="2021-03-12T15:52:31.520" v="53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75E866-A7CF-441B-A3AA-04792067D2F9}" dt="2021-03-12T15:52:31.520" v="5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554BE7-B52F-4813-8B0B-B3BF7E6FD2FF}"/>
    <pc:docChg chg="undo custSel addSld delSld modSld sldOrd modMainMaster">
      <pc:chgData name="Alfred Asterjadhi" userId="39de57b9-85c0-4fd1-aaac-8ca2b6560ad0" providerId="ADAL" clId="{C5554BE7-B52F-4813-8B0B-B3BF7E6FD2FF}" dt="2021-03-10T16:46:47.025" v="774" actId="47"/>
      <pc:docMkLst>
        <pc:docMk/>
      </pc:docMkLst>
      <pc:sldChg chg="modSp">
        <pc:chgData name="Alfred Asterjadhi" userId="39de57b9-85c0-4fd1-aaac-8ca2b6560ad0" providerId="ADAL" clId="{C5554BE7-B52F-4813-8B0B-B3BF7E6FD2FF}" dt="2021-03-10T16:46:03.404" v="760"/>
        <pc:sldMkLst>
          <pc:docMk/>
          <pc:sldMk cId="0" sldId="256"/>
        </pc:sldMkLst>
        <pc:spChg chg="mod">
          <ac:chgData name="Alfred Asterjadhi" userId="39de57b9-85c0-4fd1-aaac-8ca2b6560ad0" providerId="ADAL" clId="{C5554BE7-B52F-4813-8B0B-B3BF7E6FD2FF}" dt="2021-03-10T16:46:03.404" v="760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C5554BE7-B52F-4813-8B0B-B3BF7E6FD2FF}" dt="2021-03-10T16:46:05.516" v="761"/>
        <pc:sldMkLst>
          <pc:docMk/>
          <pc:sldMk cId="0" sldId="257"/>
        </pc:sldMkLst>
        <pc:spChg chg="mod">
          <ac:chgData name="Alfred Asterjadhi" userId="39de57b9-85c0-4fd1-aaac-8ca2b6560ad0" providerId="ADAL" clId="{C5554BE7-B52F-4813-8B0B-B3BF7E6FD2FF}" dt="2021-03-10T16:46:05.516" v="76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C5554BE7-B52F-4813-8B0B-B3BF7E6FD2FF}" dt="2021-03-10T16:46:07.373" v="762"/>
        <pc:sldMkLst>
          <pc:docMk/>
          <pc:sldMk cId="974883051" sldId="506"/>
        </pc:sldMkLst>
        <pc:spChg chg="mod">
          <ac:chgData name="Alfred Asterjadhi" userId="39de57b9-85c0-4fd1-aaac-8ca2b6560ad0" providerId="ADAL" clId="{C5554BE7-B52F-4813-8B0B-B3BF7E6FD2FF}" dt="2021-03-10T16:46:07.373" v="76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09.185" v="763"/>
        <pc:sldMkLst>
          <pc:docMk/>
          <pc:sldMk cId="2071536349" sldId="507"/>
        </pc:sldMkLst>
        <pc:spChg chg="mod">
          <ac:chgData name="Alfred Asterjadhi" userId="39de57b9-85c0-4fd1-aaac-8ca2b6560ad0" providerId="ADAL" clId="{C5554BE7-B52F-4813-8B0B-B3BF7E6FD2FF}" dt="2021-03-10T16:46:09.185" v="763"/>
          <ac:spMkLst>
            <pc:docMk/>
            <pc:sldMk cId="2071536349" sldId="507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0.964" v="764"/>
        <pc:sldMkLst>
          <pc:docMk/>
          <pc:sldMk cId="1792682794" sldId="508"/>
        </pc:sldMkLst>
        <pc:spChg chg="mod">
          <ac:chgData name="Alfred Asterjadhi" userId="39de57b9-85c0-4fd1-aaac-8ca2b6560ad0" providerId="ADAL" clId="{C5554BE7-B52F-4813-8B0B-B3BF7E6FD2FF}" dt="2021-03-10T16:46:10.964" v="76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C5554BE7-B52F-4813-8B0B-B3BF7E6FD2FF}" dt="2021-03-10T16:46:12.804" v="765"/>
        <pc:sldMkLst>
          <pc:docMk/>
          <pc:sldMk cId="2541942211" sldId="509"/>
        </pc:sldMkLst>
        <pc:spChg chg="mod">
          <ac:chgData name="Alfred Asterjadhi" userId="39de57b9-85c0-4fd1-aaac-8ca2b6560ad0" providerId="ADAL" clId="{C5554BE7-B52F-4813-8B0B-B3BF7E6FD2FF}" dt="2021-03-10T16:46:12.804" v="765"/>
          <ac:spMkLst>
            <pc:docMk/>
            <pc:sldMk cId="2541942211" sldId="509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5.185" v="766"/>
        <pc:sldMkLst>
          <pc:docMk/>
          <pc:sldMk cId="2415991745" sldId="510"/>
        </pc:sldMkLst>
        <pc:spChg chg="mod">
          <ac:chgData name="Alfred Asterjadhi" userId="39de57b9-85c0-4fd1-aaac-8ca2b6560ad0" providerId="ADAL" clId="{C5554BE7-B52F-4813-8B0B-B3BF7E6FD2FF}" dt="2021-03-10T16:46:15.185" v="766"/>
          <ac:spMkLst>
            <pc:docMk/>
            <pc:sldMk cId="2415991745" sldId="510"/>
            <ac:spMk id="6" creationId="{AB0C2F00-D8F0-4DD6-B5F1-701339C96B41}"/>
          </ac:spMkLst>
        </pc:spChg>
      </pc:sldChg>
      <pc:sldChg chg="modSp">
        <pc:chgData name="Alfred Asterjadhi" userId="39de57b9-85c0-4fd1-aaac-8ca2b6560ad0" providerId="ADAL" clId="{C5554BE7-B52F-4813-8B0B-B3BF7E6FD2FF}" dt="2021-03-10T16:46:23.090" v="770"/>
        <pc:sldMkLst>
          <pc:docMk/>
          <pc:sldMk cId="428917577" sldId="511"/>
        </pc:sldMkLst>
        <pc:spChg chg="mod">
          <ac:chgData name="Alfred Asterjadhi" userId="39de57b9-85c0-4fd1-aaac-8ca2b6560ad0" providerId="ADAL" clId="{C5554BE7-B52F-4813-8B0B-B3BF7E6FD2FF}" dt="2021-03-10T16:46:23.090" v="770"/>
          <ac:spMkLst>
            <pc:docMk/>
            <pc:sldMk cId="428917577" sldId="511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C5554BE7-B52F-4813-8B0B-B3BF7E6FD2FF}" dt="2021-03-10T16:46:17.064" v="767"/>
        <pc:sldMkLst>
          <pc:docMk/>
          <pc:sldMk cId="4101287665" sldId="512"/>
        </pc:sldMkLst>
        <pc:spChg chg="mod">
          <ac:chgData name="Alfred Asterjadhi" userId="39de57b9-85c0-4fd1-aaac-8ca2b6560ad0" providerId="ADAL" clId="{C5554BE7-B52F-4813-8B0B-B3BF7E6FD2FF}" dt="2021-03-10T16:46:17.064" v="767"/>
          <ac:spMkLst>
            <pc:docMk/>
            <pc:sldMk cId="4101287665" sldId="512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0.874" v="769"/>
        <pc:sldMkLst>
          <pc:docMk/>
          <pc:sldMk cId="2655109566" sldId="513"/>
        </pc:sldMkLst>
        <pc:spChg chg="mod">
          <ac:chgData name="Alfred Asterjadhi" userId="39de57b9-85c0-4fd1-aaac-8ca2b6560ad0" providerId="ADAL" clId="{C5554BE7-B52F-4813-8B0B-B3BF7E6FD2FF}" dt="2021-03-10T16:46:20.874" v="769"/>
          <ac:spMkLst>
            <pc:docMk/>
            <pc:sldMk cId="2655109566" sldId="513"/>
            <ac:spMk id="4" creationId="{0DB7745C-6D2D-4C96-AB63-4A8AC6CA39B8}"/>
          </ac:spMkLst>
        </pc:spChg>
      </pc:sldChg>
      <pc:sldChg chg="modSp">
        <pc:chgData name="Alfred Asterjadhi" userId="39de57b9-85c0-4fd1-aaac-8ca2b6560ad0" providerId="ADAL" clId="{C5554BE7-B52F-4813-8B0B-B3BF7E6FD2FF}" dt="2021-03-10T16:46:18.994" v="768"/>
        <pc:sldMkLst>
          <pc:docMk/>
          <pc:sldMk cId="3676180541" sldId="514"/>
        </pc:sldMkLst>
        <pc:spChg chg="mod">
          <ac:chgData name="Alfred Asterjadhi" userId="39de57b9-85c0-4fd1-aaac-8ca2b6560ad0" providerId="ADAL" clId="{C5554BE7-B52F-4813-8B0B-B3BF7E6FD2FF}" dt="2021-03-10T16:46:18.994" v="768"/>
          <ac:spMkLst>
            <pc:docMk/>
            <pc:sldMk cId="3676180541" sldId="514"/>
            <ac:spMk id="4" creationId="{7335E98F-CD54-45CC-B242-37886F48A525}"/>
          </ac:spMkLst>
        </pc:spChg>
      </pc:sldChg>
      <pc:sldChg chg="modSp">
        <pc:chgData name="Alfred Asterjadhi" userId="39de57b9-85c0-4fd1-aaac-8ca2b6560ad0" providerId="ADAL" clId="{C5554BE7-B52F-4813-8B0B-B3BF7E6FD2FF}" dt="2021-03-10T16:46:24.980" v="771"/>
        <pc:sldMkLst>
          <pc:docMk/>
          <pc:sldMk cId="3302398597" sldId="515"/>
        </pc:sldMkLst>
        <pc:spChg chg="mod">
          <ac:chgData name="Alfred Asterjadhi" userId="39de57b9-85c0-4fd1-aaac-8ca2b6560ad0" providerId="ADAL" clId="{C5554BE7-B52F-4813-8B0B-B3BF7E6FD2FF}" dt="2021-03-10T16:46:24.980" v="771"/>
          <ac:spMkLst>
            <pc:docMk/>
            <pc:sldMk cId="3302398597" sldId="515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6.779" v="772"/>
        <pc:sldMkLst>
          <pc:docMk/>
          <pc:sldMk cId="2030734807" sldId="517"/>
        </pc:sldMkLst>
        <pc:spChg chg="mod">
          <ac:chgData name="Alfred Asterjadhi" userId="39de57b9-85c0-4fd1-aaac-8ca2b6560ad0" providerId="ADAL" clId="{C5554BE7-B52F-4813-8B0B-B3BF7E6FD2FF}" dt="2021-03-10T16:46:26.779" v="772"/>
          <ac:spMkLst>
            <pc:docMk/>
            <pc:sldMk cId="2030734807" sldId="51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09T19:30:04.463" v="12" actId="20577"/>
        <pc:sldMkLst>
          <pc:docMk/>
          <pc:sldMk cId="552918245" sldId="519"/>
        </pc:sldMkLst>
        <pc:spChg chg="mod">
          <ac:chgData name="Alfred Asterjadhi" userId="39de57b9-85c0-4fd1-aaac-8ca2b6560ad0" providerId="ADAL" clId="{C5554BE7-B52F-4813-8B0B-B3BF7E6FD2FF}" dt="2021-03-09T19:30:04.463" v="12" actId="20577"/>
          <ac:spMkLst>
            <pc:docMk/>
            <pc:sldMk cId="552918245" sldId="519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C5554BE7-B52F-4813-8B0B-B3BF7E6FD2FF}" dt="2021-03-10T15:26:08.970" v="353"/>
        <pc:sldMkLst>
          <pc:docMk/>
          <pc:sldMk cId="425019533" sldId="520"/>
        </pc:sldMkLst>
        <pc:spChg chg="mod">
          <ac:chgData name="Alfred Asterjadhi" userId="39de57b9-85c0-4fd1-aaac-8ca2b6560ad0" providerId="ADAL" clId="{C5554BE7-B52F-4813-8B0B-B3BF7E6FD2FF}" dt="2021-03-09T19:30:14.459" v="14"/>
          <ac:spMkLst>
            <pc:docMk/>
            <pc:sldMk cId="425019533" sldId="520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6:08.970" v="353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7:59.866" v="385"/>
        <pc:sldMkLst>
          <pc:docMk/>
          <pc:sldMk cId="217624531" sldId="521"/>
        </pc:sldMkLst>
        <pc:spChg chg="mod">
          <ac:chgData name="Alfred Asterjadhi" userId="39de57b9-85c0-4fd1-aaac-8ca2b6560ad0" providerId="ADAL" clId="{C5554BE7-B52F-4813-8B0B-B3BF7E6FD2FF}" dt="2021-03-09T19:30:16.539" v="15"/>
          <ac:spMkLst>
            <pc:docMk/>
            <pc:sldMk cId="217624531" sldId="521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7:59.866" v="385"/>
          <ac:spMkLst>
            <pc:docMk/>
            <pc:sldMk cId="217624531" sldId="52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1:39.672" v="448"/>
        <pc:sldMkLst>
          <pc:docMk/>
          <pc:sldMk cId="1687828371" sldId="522"/>
        </pc:sldMkLst>
        <pc:spChg chg="mod">
          <ac:chgData name="Alfred Asterjadhi" userId="39de57b9-85c0-4fd1-aaac-8ca2b6560ad0" providerId="ADAL" clId="{C5554BE7-B52F-4813-8B0B-B3BF7E6FD2FF}" dt="2021-03-09T19:30:20.834" v="17"/>
          <ac:spMkLst>
            <pc:docMk/>
            <pc:sldMk cId="1687828371" sldId="522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1:39.672" v="448"/>
          <ac:spMkLst>
            <pc:docMk/>
            <pc:sldMk cId="1687828371" sldId="52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7:50.212" v="646"/>
        <pc:sldMkLst>
          <pc:docMk/>
          <pc:sldMk cId="1756435729" sldId="523"/>
        </pc:sldMkLst>
        <pc:spChg chg="mod">
          <ac:chgData name="Alfred Asterjadhi" userId="39de57b9-85c0-4fd1-aaac-8ca2b6560ad0" providerId="ADAL" clId="{C5554BE7-B52F-4813-8B0B-B3BF7E6FD2FF}" dt="2021-03-09T19:30:24.761" v="18"/>
          <ac:spMkLst>
            <pc:docMk/>
            <pc:sldMk cId="1756435729" sldId="523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7:50.212" v="646"/>
          <ac:spMkLst>
            <pc:docMk/>
            <pc:sldMk cId="1756435729" sldId="52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9:30.076" v="416"/>
        <pc:sldMkLst>
          <pc:docMk/>
          <pc:sldMk cId="162212716" sldId="524"/>
        </pc:sldMkLst>
        <pc:spChg chg="mod">
          <ac:chgData name="Alfred Asterjadhi" userId="39de57b9-85c0-4fd1-aaac-8ca2b6560ad0" providerId="ADAL" clId="{C5554BE7-B52F-4813-8B0B-B3BF7E6FD2FF}" dt="2021-03-09T19:30:18.354" v="16"/>
          <ac:spMkLst>
            <pc:docMk/>
            <pc:sldMk cId="162212716" sldId="524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9:30.076" v="416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09T21:32:42.804" v="178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C5554BE7-B52F-4813-8B0B-B3BF7E6FD2FF}" dt="2021-03-09T21:32:42.804" v="178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09T19:30:29.842" v="20"/>
          <ac:spMkLst>
            <pc:docMk/>
            <pc:sldMk cId="3510548486" sldId="52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10T15:24:09.241" v="327"/>
        <pc:sldMkLst>
          <pc:docMk/>
          <pc:sldMk cId="844839744" sldId="526"/>
        </pc:sldMkLst>
        <pc:spChg chg="mod">
          <ac:chgData name="Alfred Asterjadhi" userId="39de57b9-85c0-4fd1-aaac-8ca2b6560ad0" providerId="ADAL" clId="{C5554BE7-B52F-4813-8B0B-B3BF7E6FD2FF}" dt="2021-03-09T19:30:12.036" v="13"/>
          <ac:spMkLst>
            <pc:docMk/>
            <pc:sldMk cId="844839744" sldId="526"/>
            <ac:spMk id="4" creationId="{7335E98F-CD54-45CC-B242-37886F48A525}"/>
          </ac:spMkLst>
        </pc:spChg>
        <pc:spChg chg="mod">
          <ac:chgData name="Alfred Asterjadhi" userId="39de57b9-85c0-4fd1-aaac-8ca2b6560ad0" providerId="ADAL" clId="{C5554BE7-B52F-4813-8B0B-B3BF7E6FD2FF}" dt="2021-03-10T15:24:09.241" v="327"/>
          <ac:spMkLst>
            <pc:docMk/>
            <pc:sldMk cId="844839744" sldId="526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C5554BE7-B52F-4813-8B0B-B3BF7E6FD2FF}" dt="2021-03-10T15:41:15.742" v="681" actId="207"/>
        <pc:sldMkLst>
          <pc:docMk/>
          <pc:sldMk cId="3761381247" sldId="527"/>
        </pc:sldMkLst>
        <pc:spChg chg="mod">
          <ac:chgData name="Alfred Asterjadhi" userId="39de57b9-85c0-4fd1-aaac-8ca2b6560ad0" providerId="ADAL" clId="{C5554BE7-B52F-4813-8B0B-B3BF7E6FD2FF}" dt="2021-03-10T15:41:15.742" v="68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1:09.730" v="680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C5554BE7-B52F-4813-8B0B-B3BF7E6FD2FF}" dt="2021-03-09T19:30:27.392" v="19"/>
          <ac:spMkLst>
            <pc:docMk/>
            <pc:sldMk cId="3761381247" sldId="527"/>
            <ac:spMk id="6" creationId="{1CA26BCD-2F7C-4E14-8C41-85489CBEBDB5}"/>
          </ac:spMkLst>
        </pc:spChg>
      </pc:sldChg>
      <pc:sldChg chg="new del">
        <pc:chgData name="Alfred Asterjadhi" userId="39de57b9-85c0-4fd1-aaac-8ca2b6560ad0" providerId="ADAL" clId="{C5554BE7-B52F-4813-8B0B-B3BF7E6FD2FF}" dt="2021-03-09T21:09:23.158" v="87" actId="47"/>
        <pc:sldMkLst>
          <pc:docMk/>
          <pc:sldMk cId="1451989350" sldId="528"/>
        </pc:sldMkLst>
      </pc:sldChg>
      <pc:sldChg chg="modSp add mod">
        <pc:chgData name="Alfred Asterjadhi" userId="39de57b9-85c0-4fd1-aaac-8ca2b6560ad0" providerId="ADAL" clId="{C5554BE7-B52F-4813-8B0B-B3BF7E6FD2FF}" dt="2021-03-10T15:42:54.932" v="711" actId="207"/>
        <pc:sldMkLst>
          <pc:docMk/>
          <pc:sldMk cId="2948025688" sldId="528"/>
        </pc:sldMkLst>
        <pc:spChg chg="mod">
          <ac:chgData name="Alfred Asterjadhi" userId="39de57b9-85c0-4fd1-aaac-8ca2b6560ad0" providerId="ADAL" clId="{C5554BE7-B52F-4813-8B0B-B3BF7E6FD2FF}" dt="2021-03-10T15:42:54.932" v="711" actId="207"/>
          <ac:spMkLst>
            <pc:docMk/>
            <pc:sldMk cId="2948025688" sldId="528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2:48.345" v="710"/>
          <ac:spMkLst>
            <pc:docMk/>
            <pc:sldMk cId="2948025688" sldId="528"/>
            <ac:spMk id="3" creationId="{CF5FA622-B599-44DB-AD7E-AFE0D7AE1F31}"/>
          </ac:spMkLst>
        </pc:spChg>
      </pc:sldChg>
      <pc:sldChg chg="modSp new del">
        <pc:chgData name="Alfred Asterjadhi" userId="39de57b9-85c0-4fd1-aaac-8ca2b6560ad0" providerId="ADAL" clId="{C5554BE7-B52F-4813-8B0B-B3BF7E6FD2FF}" dt="2021-03-10T16:46:47.025" v="774" actId="47"/>
        <pc:sldMkLst>
          <pc:docMk/>
          <pc:sldMk cId="589013110" sldId="529"/>
        </pc:sldMkLst>
        <pc:spChg chg="mod">
          <ac:chgData name="Alfred Asterjadhi" userId="39de57b9-85c0-4fd1-aaac-8ca2b6560ad0" providerId="ADAL" clId="{C5554BE7-B52F-4813-8B0B-B3BF7E6FD2FF}" dt="2021-03-10T16:46:43.211" v="773"/>
          <ac:spMkLst>
            <pc:docMk/>
            <pc:sldMk cId="589013110" sldId="529"/>
            <ac:spMk id="6" creationId="{78CEA265-1A77-4EFC-8A4A-AE2D02FDFA09}"/>
          </ac:spMkLst>
        </pc:spChg>
      </pc:sldChg>
      <pc:sldChg chg="modSp add mod">
        <pc:chgData name="Alfred Asterjadhi" userId="39de57b9-85c0-4fd1-aaac-8ca2b6560ad0" providerId="ADAL" clId="{C5554BE7-B52F-4813-8B0B-B3BF7E6FD2FF}" dt="2021-03-10T13:44:16.783" v="192" actId="20577"/>
        <pc:sldMkLst>
          <pc:docMk/>
          <pc:sldMk cId="1392779616" sldId="530"/>
        </pc:sldMkLst>
        <pc:spChg chg="mod">
          <ac:chgData name="Alfred Asterjadhi" userId="39de57b9-85c0-4fd1-aaac-8ca2b6560ad0" providerId="ADAL" clId="{C5554BE7-B52F-4813-8B0B-B3BF7E6FD2FF}" dt="2021-03-10T13:44:16.783" v="192" actId="20577"/>
          <ac:spMkLst>
            <pc:docMk/>
            <pc:sldMk cId="1392779616" sldId="530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4:45.970" v="748" actId="207"/>
        <pc:sldMkLst>
          <pc:docMk/>
          <pc:sldMk cId="2649683852" sldId="531"/>
        </pc:sldMkLst>
        <pc:spChg chg="mod">
          <ac:chgData name="Alfred Asterjadhi" userId="39de57b9-85c0-4fd1-aaac-8ca2b6560ad0" providerId="ADAL" clId="{C5554BE7-B52F-4813-8B0B-B3BF7E6FD2FF}" dt="2021-03-10T15:44:45.970" v="748" actId="207"/>
          <ac:spMkLst>
            <pc:docMk/>
            <pc:sldMk cId="2649683852" sldId="531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44:37.683" v="746" actId="6549"/>
          <ac:spMkLst>
            <pc:docMk/>
            <pc:sldMk cId="2649683852" sldId="531"/>
            <ac:spMk id="10" creationId="{99A414B4-2CCE-47B7-A036-CF3630BA2538}"/>
          </ac:spMkLst>
        </pc:spChg>
      </pc:sldChg>
      <pc:sldChg chg="addSp delSp modSp add mod ord">
        <pc:chgData name="Alfred Asterjadhi" userId="39de57b9-85c0-4fd1-aaac-8ca2b6560ad0" providerId="ADAL" clId="{C5554BE7-B52F-4813-8B0B-B3BF7E6FD2FF}" dt="2021-03-10T16:45:01.114" v="752"/>
        <pc:sldMkLst>
          <pc:docMk/>
          <pc:sldMk cId="3079871411" sldId="532"/>
        </pc:sldMkLst>
        <pc:spChg chg="mod">
          <ac:chgData name="Alfred Asterjadhi" userId="39de57b9-85c0-4fd1-aaac-8ca2b6560ad0" providerId="ADAL" clId="{C5554BE7-B52F-4813-8B0B-B3BF7E6FD2FF}" dt="2021-03-10T14:29:12.678" v="236" actId="2057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4:32:14.009" v="289" actId="20577"/>
          <ac:spMkLst>
            <pc:docMk/>
            <pc:sldMk cId="3079871411" sldId="532"/>
            <ac:spMk id="3" creationId="{CF5FA622-B599-44DB-AD7E-AFE0D7AE1F31}"/>
          </ac:spMkLst>
        </pc:spChg>
        <pc:graphicFrameChg chg="add del mod">
          <ac:chgData name="Alfred Asterjadhi" userId="39de57b9-85c0-4fd1-aaac-8ca2b6560ad0" providerId="ADAL" clId="{C5554BE7-B52F-4813-8B0B-B3BF7E6FD2FF}" dt="2021-03-10T14:31:32.838" v="254"/>
          <ac:graphicFrameMkLst>
            <pc:docMk/>
            <pc:sldMk cId="3079871411" sldId="532"/>
            <ac:graphicFrameMk id="7" creationId="{A8CBABF5-EC83-44E1-90D4-10B363B83797}"/>
          </ac:graphicFrameMkLst>
        </pc:graphicFrameChg>
      </pc:sldChg>
      <pc:sldChg chg="modSp add mod">
        <pc:chgData name="Alfred Asterjadhi" userId="39de57b9-85c0-4fd1-aaac-8ca2b6560ad0" providerId="ADAL" clId="{C5554BE7-B52F-4813-8B0B-B3BF7E6FD2FF}" dt="2021-03-10T15:36:51.967" v="605"/>
        <pc:sldMkLst>
          <pc:docMk/>
          <pc:sldMk cId="936493137" sldId="533"/>
        </pc:sldMkLst>
        <pc:spChg chg="mod">
          <ac:chgData name="Alfred Asterjadhi" userId="39de57b9-85c0-4fd1-aaac-8ca2b6560ad0" providerId="ADAL" clId="{C5554BE7-B52F-4813-8B0B-B3BF7E6FD2FF}" dt="2021-03-10T15:35:25.434" v="503" actId="20577"/>
          <ac:spMkLst>
            <pc:docMk/>
            <pc:sldMk cId="936493137" sldId="533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36:51.967" v="605"/>
          <ac:spMkLst>
            <pc:docMk/>
            <pc:sldMk cId="936493137" sldId="53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C5554BE7-B52F-4813-8B0B-B3BF7E6FD2FF}" dt="2021-03-10T16:45:54.449" v="75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554BE7-B52F-4813-8B0B-B3BF7E6FD2FF}" dt="2021-03-10T16:45:50.895" v="75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554BE7-B52F-4813-8B0B-B3BF7E6FD2FF}" dt="2021-03-10T16:45:54.449" v="75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32D6FC-AE7D-451B-AC88-E5BFB3C1DE03}"/>
    <pc:docChg chg="undo custSel addSld delSld modSld modMainMaster">
      <pc:chgData name="Alfred Asterjadhi" userId="39de57b9-85c0-4fd1-aaac-8ca2b6560ad0" providerId="ADAL" clId="{8832D6FC-AE7D-451B-AC88-E5BFB3C1DE03}" dt="2021-03-09T17:53:03.758" v="1305" actId="404"/>
      <pc:docMkLst>
        <pc:docMk/>
      </pc:docMkLst>
      <pc:sldChg chg="new del">
        <pc:chgData name="Alfred Asterjadhi" userId="39de57b9-85c0-4fd1-aaac-8ca2b6560ad0" providerId="ADAL" clId="{8832D6FC-AE7D-451B-AC88-E5BFB3C1DE03}" dt="2021-02-27T03:21:59.064" v="25" actId="47"/>
        <pc:sldMkLst>
          <pc:docMk/>
          <pc:sldMk cId="2633892445" sldId="518"/>
        </pc:sldMkLst>
      </pc:sldChg>
      <pc:sldChg chg="modSp add mod">
        <pc:chgData name="Alfred Asterjadhi" userId="39de57b9-85c0-4fd1-aaac-8ca2b6560ad0" providerId="ADAL" clId="{8832D6FC-AE7D-451B-AC88-E5BFB3C1DE03}" dt="2021-03-08T21:47:55.153" v="1064" actId="207"/>
        <pc:sldMkLst>
          <pc:docMk/>
          <pc:sldMk cId="552918245" sldId="519"/>
        </pc:sldMkLst>
        <pc:spChg chg="mod">
          <ac:chgData name="Alfred Asterjadhi" userId="39de57b9-85c0-4fd1-aaac-8ca2b6560ad0" providerId="ADAL" clId="{8832D6FC-AE7D-451B-AC88-E5BFB3C1DE03}" dt="2021-03-08T21:47:55.153" v="1064" actId="207"/>
          <ac:spMkLst>
            <pc:docMk/>
            <pc:sldMk cId="552918245" sldId="51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8832D6FC-AE7D-451B-AC88-E5BFB3C1DE03}" dt="2021-02-27T03:47:47.437" v="587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8832D6FC-AE7D-451B-AC88-E5BFB3C1DE03}" dt="2021-02-27T03:27:26.666" v="206" actId="20577"/>
          <ac:spMkLst>
            <pc:docMk/>
            <pc:sldMk cId="425019533" sldId="520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2-27T03:47:47.437" v="587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8832D6FC-AE7D-451B-AC88-E5BFB3C1DE03}" dt="2021-03-02T16:43:07.816" v="945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8832D6FC-AE7D-451B-AC88-E5BFB3C1DE03}" dt="2021-02-27T03:43:04.512" v="547" actId="20577"/>
          <ac:spMkLst>
            <pc:docMk/>
            <pc:sldMk cId="217624531" sldId="521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8832D6FC-AE7D-451B-AC88-E5BFB3C1DE03}" dt="2021-03-02T16:38:06.034" v="864"/>
          <ac:spMkLst>
            <pc:docMk/>
            <pc:sldMk cId="217624531" sldId="521"/>
            <ac:spMk id="3" creationId="{5C6D5BC0-0D46-4477-B7B5-1169FD5E60D7}"/>
          </ac:spMkLst>
        </pc:spChg>
        <pc:spChg chg="add del">
          <ac:chgData name="Alfred Asterjadhi" userId="39de57b9-85c0-4fd1-aaac-8ca2b6560ad0" providerId="ADAL" clId="{8832D6FC-AE7D-451B-AC88-E5BFB3C1DE03}" dt="2021-03-02T16:39:40.631" v="896"/>
          <ac:spMkLst>
            <pc:docMk/>
            <pc:sldMk cId="217624531" sldId="521"/>
            <ac:spMk id="7" creationId="{610DE147-6AF0-4006-9D8F-846707FB4DE3}"/>
          </ac:spMkLst>
        </pc:spChg>
        <pc:spChg chg="mod">
          <ac:chgData name="Alfred Asterjadhi" userId="39de57b9-85c0-4fd1-aaac-8ca2b6560ad0" providerId="ADAL" clId="{8832D6FC-AE7D-451B-AC88-E5BFB3C1DE03}" dt="2021-03-02T16:43:07.816" v="945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8832D6FC-AE7D-451B-AC88-E5BFB3C1DE03}" dt="2021-02-27T03:41:21.302" v="513" actId="47"/>
        <pc:sldMkLst>
          <pc:docMk/>
          <pc:sldMk cId="1496936356" sldId="521"/>
        </pc:sldMkLst>
      </pc:sldChg>
      <pc:sldChg chg="modSp add mod">
        <pc:chgData name="Alfred Asterjadhi" userId="39de57b9-85c0-4fd1-aaac-8ca2b6560ad0" providerId="ADAL" clId="{8832D6FC-AE7D-451B-AC88-E5BFB3C1DE03}" dt="2021-03-02T16:43:16.934" v="947" actId="20577"/>
        <pc:sldMkLst>
          <pc:docMk/>
          <pc:sldMk cId="1687828371" sldId="522"/>
        </pc:sldMkLst>
        <pc:spChg chg="mod">
          <ac:chgData name="Alfred Asterjadhi" userId="39de57b9-85c0-4fd1-aaac-8ca2b6560ad0" providerId="ADAL" clId="{8832D6FC-AE7D-451B-AC88-E5BFB3C1DE03}" dt="2021-03-02T16:43:16.934" v="947" actId="20577"/>
          <ac:spMkLst>
            <pc:docMk/>
            <pc:sldMk cId="1687828371" sldId="522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2T16:18:06.613" v="815" actId="20577"/>
          <ac:spMkLst>
            <pc:docMk/>
            <pc:sldMk cId="1687828371" sldId="52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9T15:52:31.141" v="1195" actId="207"/>
        <pc:sldMkLst>
          <pc:docMk/>
          <pc:sldMk cId="1756435729" sldId="523"/>
        </pc:sldMkLst>
        <pc:spChg chg="mod">
          <ac:chgData name="Alfred Asterjadhi" userId="39de57b9-85c0-4fd1-aaac-8ca2b6560ad0" providerId="ADAL" clId="{8832D6FC-AE7D-451B-AC88-E5BFB3C1DE03}" dt="2021-03-02T16:43:38.112" v="948" actId="20577"/>
          <ac:spMkLst>
            <pc:docMk/>
            <pc:sldMk cId="1756435729" sldId="523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9T15:52:31.141" v="1195" actId="207"/>
          <ac:spMkLst>
            <pc:docMk/>
            <pc:sldMk cId="1756435729" sldId="5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4T21:47:38.679" v="1015" actId="114"/>
        <pc:sldMkLst>
          <pc:docMk/>
          <pc:sldMk cId="162212716" sldId="524"/>
        </pc:sldMkLst>
        <pc:spChg chg="mod">
          <ac:chgData name="Alfred Asterjadhi" userId="39de57b9-85c0-4fd1-aaac-8ca2b6560ad0" providerId="ADAL" clId="{8832D6FC-AE7D-451B-AC88-E5BFB3C1DE03}" dt="2021-03-02T16:43:02.956" v="944" actId="20577"/>
          <ac:spMkLst>
            <pc:docMk/>
            <pc:sldMk cId="162212716" sldId="524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4T21:47:38.679" v="1015" actId="114"/>
          <ac:spMkLst>
            <pc:docMk/>
            <pc:sldMk cId="162212716" sldId="52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5:50.677" v="1061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8832D6FC-AE7D-451B-AC88-E5BFB3C1DE03}" dt="2021-03-05T03:25:04.762" v="1025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5:50.677" v="1061" actId="20577"/>
          <ac:spMkLst>
            <pc:docMk/>
            <pc:sldMk cId="3510548486" sldId="5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8T21:50:32.965" v="1185" actId="20577"/>
        <pc:sldMkLst>
          <pc:docMk/>
          <pc:sldMk cId="844839744" sldId="526"/>
        </pc:sldMkLst>
        <pc:spChg chg="mod">
          <ac:chgData name="Alfred Asterjadhi" userId="39de57b9-85c0-4fd1-aaac-8ca2b6560ad0" providerId="ADAL" clId="{8832D6FC-AE7D-451B-AC88-E5BFB3C1DE03}" dt="2021-03-08T21:50:32.965" v="1185" actId="20577"/>
          <ac:spMkLst>
            <pc:docMk/>
            <pc:sldMk cId="844839744" sldId="526"/>
            <ac:spMk id="8" creationId="{30ECE423-DD38-4A25-AD6E-26DF5AC61863}"/>
          </ac:spMkLst>
        </pc:spChg>
      </pc:sldChg>
      <pc:sldChg chg="addSp delSp modSp new mod">
        <pc:chgData name="Alfred Asterjadhi" userId="39de57b9-85c0-4fd1-aaac-8ca2b6560ad0" providerId="ADAL" clId="{8832D6FC-AE7D-451B-AC88-E5BFB3C1DE03}" dt="2021-03-09T17:53:03.758" v="1305" actId="404"/>
        <pc:sldMkLst>
          <pc:docMk/>
          <pc:sldMk cId="3761381247" sldId="527"/>
        </pc:sldMkLst>
        <pc:spChg chg="mod">
          <ac:chgData name="Alfred Asterjadhi" userId="39de57b9-85c0-4fd1-aaac-8ca2b6560ad0" providerId="ADAL" clId="{8832D6FC-AE7D-451B-AC88-E5BFB3C1DE03}" dt="2021-03-09T17:52:15.603" v="130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8832D6FC-AE7D-451B-AC88-E5BFB3C1DE03}" dt="2021-03-09T17:53:03.758" v="1305" actId="404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4" creationId="{0CDF4895-2BB9-4D25-B5E1-1010B0011CB9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5" creationId="{53BED8D3-71E1-43D4-B704-3AF31E028AF2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6" creationId="{1CA26BCD-2F7C-4E14-8C41-85489CBEBDB5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7" creationId="{66280DE6-157A-436F-9B85-2468A975BB39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8" creationId="{1430332E-CC41-4C50-AA63-C29E0DEC46D7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9" creationId="{7C241D10-AED2-4132-A540-E9A4CB941AC3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0" creationId="{53A9AE65-E6C2-4E04-BDC0-AD2F340561E4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1" creationId="{75F5F29B-40CA-4304-AE36-4CAB6E6C349D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2" creationId="{43A0E3B7-E074-43D2-A54E-8401B69016D6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3" creationId="{BD3887BA-1A4A-40E2-AE6D-3C207D9AB799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4" creationId="{B8C241BD-71AA-4356-A778-D160A1F1C405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5" creationId="{AF0E4A48-2B0F-4FFD-B07F-A10CBB9B2DC3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6" creationId="{FF85F007-B95B-4E38-BBEF-49E1213479FE}"/>
          </ac:spMkLst>
        </pc:spChg>
      </pc:sldChg>
      <pc:sldMasterChg chg="modSp mod">
        <pc:chgData name="Alfred Asterjadhi" userId="39de57b9-85c0-4fd1-aaac-8ca2b6560ad0" providerId="ADAL" clId="{8832D6FC-AE7D-451B-AC88-E5BFB3C1DE03}" dt="2021-03-08T21:52:12.009" v="118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32D6FC-AE7D-451B-AC88-E5BFB3C1DE03}" dt="2021-03-08T21:52:12.009" v="118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Chg chg="modSp del">
        <pc:chgData name="Alfred Asterjadhi" userId="39de57b9-85c0-4fd1-aaac-8ca2b6560ad0" providerId="ADAL" clId="{4E945C55-568E-4770-9E47-5D06F3B665C8}" dt="2021-02-24T15:34:39.917" v="45" actId="47"/>
        <pc:sldMkLst>
          <pc:docMk/>
          <pc:sldMk cId="3910389807" sldId="518"/>
        </pc:sldMkLst>
        <pc:spChg chg="mod">
          <ac:chgData name="Alfred Asterjadhi" userId="39de57b9-85c0-4fd1-aaac-8ca2b6560ad0" providerId="ADAL" clId="{4E945C55-568E-4770-9E47-5D06F3B665C8}" dt="2021-02-21T19:42:43.898" v="11"/>
          <ac:spMkLst>
            <pc:docMk/>
            <pc:sldMk cId="3910389807" sldId="518"/>
            <ac:spMk id="6" creationId="{B63EF7E7-1362-4206-B209-115D49A6AA5A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0-00-00be-d0-3-cr-for-section-10-6-and-10-23.docx" TargetMode="External"/><Relationship Id="rId2" Type="http://schemas.openxmlformats.org/officeDocument/2006/relationships/hyperlink" Target="https://mentor.ieee.org/802.11/dcn/21/11-21-0272-01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3407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1094, 1103, 1115, 1120, 1487, 1493, 1639, 1641, 1939, 2221, 2222, 2223, 2224, 2225, 2226, 2227, 2228, 2229, 2941, 3124, 3125, 3242 in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272r1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330r0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TBD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Motions </a:t>
            </a:r>
            <a:r>
              <a:rPr lang="en-US" sz="1600" dirty="0">
                <a:solidFill>
                  <a:srgbClr val="FF0000"/>
                </a:solidFill>
              </a:rPr>
              <a:t>152</a:t>
            </a:r>
            <a:r>
              <a:rPr lang="en-US" sz="1600" dirty="0"/>
              <a:t> to </a:t>
            </a:r>
            <a:r>
              <a:rPr lang="en-US" sz="1600" dirty="0">
                <a:solidFill>
                  <a:srgbClr val="FF0000"/>
                </a:solidFill>
              </a:rPr>
              <a:t>this Motion minus 1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Timeline Update Motion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CC			</a:t>
            </a:r>
            <a:r>
              <a:rPr lang="en-US" altLang="en-US" sz="1400" dirty="0"/>
              <a:t>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</a:t>
            </a:r>
            <a:r>
              <a:rPr lang="en-US" altLang="en-US" sz="1400" u="sng" dirty="0">
                <a:solidFill>
                  <a:srgbClr val="FF0000"/>
                </a:solidFill>
              </a:rPr>
              <a:t> WG CC				</a:t>
            </a:r>
            <a:r>
              <a:rPr lang="en-US" altLang="en-US" sz="1400" dirty="0"/>
              <a:t>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May 2024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83775</TotalTime>
  <Words>3715</Words>
  <Application>Microsoft Office PowerPoint</Application>
  <PresentationFormat>On-screen Show (4:3)</PresentationFormat>
  <Paragraphs>390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TBD</vt:lpstr>
      <vt:lpstr>Timeline Update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1380</cp:revision>
  <cp:lastPrinted>1601-01-01T00:00:00Z</cp:lastPrinted>
  <dcterms:created xsi:type="dcterms:W3CDTF">2017-01-26T15:28:16Z</dcterms:created>
  <dcterms:modified xsi:type="dcterms:W3CDTF">2021-03-12T15:52:34Z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