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2" r:id="rId30"/>
    <p:sldId id="525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2D6FC-AE7D-451B-AC88-E5BFB3C1DE03}" v="111" dt="2021-03-09T17:52:29.989"/>
    <p1510:client id="{C5554BE7-B52F-4813-8B0B-B3BF7E6FD2FF}" v="22" dt="2021-03-09T21:30:56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sldOrd modMainMaster">
      <pc:chgData name="Alfred Asterjadhi" userId="39de57b9-85c0-4fd1-aaac-8ca2b6560ad0" providerId="ADAL" clId="{C5554BE7-B52F-4813-8B0B-B3BF7E6FD2FF}" dt="2021-03-10T16:46:47.025" v="774" actId="47"/>
      <pc:docMkLst>
        <pc:docMk/>
      </pc:docMkLst>
      <pc:sldChg chg="modSp">
        <pc:chgData name="Alfred Asterjadhi" userId="39de57b9-85c0-4fd1-aaac-8ca2b6560ad0" providerId="ADAL" clId="{C5554BE7-B52F-4813-8B0B-B3BF7E6FD2FF}" dt="2021-03-10T16:46:03.404" v="760"/>
        <pc:sldMkLst>
          <pc:docMk/>
          <pc:sldMk cId="0" sldId="256"/>
        </pc:sldMkLst>
        <pc:spChg chg="mod">
          <ac:chgData name="Alfred Asterjadhi" userId="39de57b9-85c0-4fd1-aaac-8ca2b6560ad0" providerId="ADAL" clId="{C5554BE7-B52F-4813-8B0B-B3BF7E6FD2FF}" dt="2021-03-10T16:46:03.404" v="76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C5554BE7-B52F-4813-8B0B-B3BF7E6FD2FF}" dt="2021-03-10T16:46:05.516" v="761"/>
        <pc:sldMkLst>
          <pc:docMk/>
          <pc:sldMk cId="0" sldId="257"/>
        </pc:sldMkLst>
        <pc:spChg chg="mod">
          <ac:chgData name="Alfred Asterjadhi" userId="39de57b9-85c0-4fd1-aaac-8ca2b6560ad0" providerId="ADAL" clId="{C5554BE7-B52F-4813-8B0B-B3BF7E6FD2FF}" dt="2021-03-10T16:46:05.516" v="76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C5554BE7-B52F-4813-8B0B-B3BF7E6FD2FF}" dt="2021-03-10T16:46:07.373" v="762"/>
        <pc:sldMkLst>
          <pc:docMk/>
          <pc:sldMk cId="974883051" sldId="506"/>
        </pc:sldMkLst>
        <pc:spChg chg="mod">
          <ac:chgData name="Alfred Asterjadhi" userId="39de57b9-85c0-4fd1-aaac-8ca2b6560ad0" providerId="ADAL" clId="{C5554BE7-B52F-4813-8B0B-B3BF7E6FD2FF}" dt="2021-03-10T16:46:07.373" v="76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09.185" v="763"/>
        <pc:sldMkLst>
          <pc:docMk/>
          <pc:sldMk cId="2071536349" sldId="507"/>
        </pc:sldMkLst>
        <pc:spChg chg="mod">
          <ac:chgData name="Alfred Asterjadhi" userId="39de57b9-85c0-4fd1-aaac-8ca2b6560ad0" providerId="ADAL" clId="{C5554BE7-B52F-4813-8B0B-B3BF7E6FD2FF}" dt="2021-03-10T16:46:09.185" v="763"/>
          <ac:spMkLst>
            <pc:docMk/>
            <pc:sldMk cId="2071536349" sldId="507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0.964" v="764"/>
        <pc:sldMkLst>
          <pc:docMk/>
          <pc:sldMk cId="1792682794" sldId="508"/>
        </pc:sldMkLst>
        <pc:spChg chg="mod">
          <ac:chgData name="Alfred Asterjadhi" userId="39de57b9-85c0-4fd1-aaac-8ca2b6560ad0" providerId="ADAL" clId="{C5554BE7-B52F-4813-8B0B-B3BF7E6FD2FF}" dt="2021-03-10T16:46:10.964" v="76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C5554BE7-B52F-4813-8B0B-B3BF7E6FD2FF}" dt="2021-03-10T16:46:12.804" v="765"/>
        <pc:sldMkLst>
          <pc:docMk/>
          <pc:sldMk cId="2541942211" sldId="509"/>
        </pc:sldMkLst>
        <pc:spChg chg="mod">
          <ac:chgData name="Alfred Asterjadhi" userId="39de57b9-85c0-4fd1-aaac-8ca2b6560ad0" providerId="ADAL" clId="{C5554BE7-B52F-4813-8B0B-B3BF7E6FD2FF}" dt="2021-03-10T16:46:12.804" v="765"/>
          <ac:spMkLst>
            <pc:docMk/>
            <pc:sldMk cId="2541942211" sldId="509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5.185" v="766"/>
        <pc:sldMkLst>
          <pc:docMk/>
          <pc:sldMk cId="2415991745" sldId="510"/>
        </pc:sldMkLst>
        <pc:spChg chg="mod">
          <ac:chgData name="Alfred Asterjadhi" userId="39de57b9-85c0-4fd1-aaac-8ca2b6560ad0" providerId="ADAL" clId="{C5554BE7-B52F-4813-8B0B-B3BF7E6FD2FF}" dt="2021-03-10T16:46:15.185" v="766"/>
          <ac:spMkLst>
            <pc:docMk/>
            <pc:sldMk cId="2415991745" sldId="510"/>
            <ac:spMk id="6" creationId="{AB0C2F00-D8F0-4DD6-B5F1-701339C96B41}"/>
          </ac:spMkLst>
        </pc:spChg>
      </pc:sldChg>
      <pc:sldChg chg="modSp">
        <pc:chgData name="Alfred Asterjadhi" userId="39de57b9-85c0-4fd1-aaac-8ca2b6560ad0" providerId="ADAL" clId="{C5554BE7-B52F-4813-8B0B-B3BF7E6FD2FF}" dt="2021-03-10T16:46:23.090" v="770"/>
        <pc:sldMkLst>
          <pc:docMk/>
          <pc:sldMk cId="428917577" sldId="511"/>
        </pc:sldMkLst>
        <pc:spChg chg="mod">
          <ac:chgData name="Alfred Asterjadhi" userId="39de57b9-85c0-4fd1-aaac-8ca2b6560ad0" providerId="ADAL" clId="{C5554BE7-B52F-4813-8B0B-B3BF7E6FD2FF}" dt="2021-03-10T16:46:23.090" v="770"/>
          <ac:spMkLst>
            <pc:docMk/>
            <pc:sldMk cId="428917577" sldId="511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10T16:46:17.064" v="767"/>
        <pc:sldMkLst>
          <pc:docMk/>
          <pc:sldMk cId="4101287665" sldId="512"/>
        </pc:sldMkLst>
        <pc:spChg chg="mod">
          <ac:chgData name="Alfred Asterjadhi" userId="39de57b9-85c0-4fd1-aaac-8ca2b6560ad0" providerId="ADAL" clId="{C5554BE7-B52F-4813-8B0B-B3BF7E6FD2FF}" dt="2021-03-10T16:46:17.064" v="767"/>
          <ac:spMkLst>
            <pc:docMk/>
            <pc:sldMk cId="4101287665" sldId="512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0.874" v="769"/>
        <pc:sldMkLst>
          <pc:docMk/>
          <pc:sldMk cId="2655109566" sldId="513"/>
        </pc:sldMkLst>
        <pc:spChg chg="mod">
          <ac:chgData name="Alfred Asterjadhi" userId="39de57b9-85c0-4fd1-aaac-8ca2b6560ad0" providerId="ADAL" clId="{C5554BE7-B52F-4813-8B0B-B3BF7E6FD2FF}" dt="2021-03-10T16:46:20.874" v="769"/>
          <ac:spMkLst>
            <pc:docMk/>
            <pc:sldMk cId="2655109566" sldId="513"/>
            <ac:spMk id="4" creationId="{0DB7745C-6D2D-4C96-AB63-4A8AC6CA39B8}"/>
          </ac:spMkLst>
        </pc:spChg>
      </pc:sldChg>
      <pc:sldChg chg="modSp">
        <pc:chgData name="Alfred Asterjadhi" userId="39de57b9-85c0-4fd1-aaac-8ca2b6560ad0" providerId="ADAL" clId="{C5554BE7-B52F-4813-8B0B-B3BF7E6FD2FF}" dt="2021-03-10T16:46:18.994" v="768"/>
        <pc:sldMkLst>
          <pc:docMk/>
          <pc:sldMk cId="3676180541" sldId="514"/>
        </pc:sldMkLst>
        <pc:spChg chg="mod">
          <ac:chgData name="Alfred Asterjadhi" userId="39de57b9-85c0-4fd1-aaac-8ca2b6560ad0" providerId="ADAL" clId="{C5554BE7-B52F-4813-8B0B-B3BF7E6FD2FF}" dt="2021-03-10T16:46:18.994" v="768"/>
          <ac:spMkLst>
            <pc:docMk/>
            <pc:sldMk cId="3676180541" sldId="514"/>
            <ac:spMk id="4" creationId="{7335E98F-CD54-45CC-B242-37886F48A525}"/>
          </ac:spMkLst>
        </pc:spChg>
      </pc:sldChg>
      <pc:sldChg chg="modSp">
        <pc:chgData name="Alfred Asterjadhi" userId="39de57b9-85c0-4fd1-aaac-8ca2b6560ad0" providerId="ADAL" clId="{C5554BE7-B52F-4813-8B0B-B3BF7E6FD2FF}" dt="2021-03-10T16:46:24.980" v="771"/>
        <pc:sldMkLst>
          <pc:docMk/>
          <pc:sldMk cId="3302398597" sldId="515"/>
        </pc:sldMkLst>
        <pc:spChg chg="mod">
          <ac:chgData name="Alfred Asterjadhi" userId="39de57b9-85c0-4fd1-aaac-8ca2b6560ad0" providerId="ADAL" clId="{C5554BE7-B52F-4813-8B0B-B3BF7E6FD2FF}" dt="2021-03-10T16:46:24.980" v="771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6.779" v="772"/>
        <pc:sldMkLst>
          <pc:docMk/>
          <pc:sldMk cId="2030734807" sldId="517"/>
        </pc:sldMkLst>
        <pc:spChg chg="mod">
          <ac:chgData name="Alfred Asterjadhi" userId="39de57b9-85c0-4fd1-aaac-8ca2b6560ad0" providerId="ADAL" clId="{C5554BE7-B52F-4813-8B0B-B3BF7E6FD2FF}" dt="2021-03-10T16:46:26.779" v="772"/>
          <ac:spMkLst>
            <pc:docMk/>
            <pc:sldMk cId="2030734807" sldId="51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C5554BE7-B52F-4813-8B0B-B3BF7E6FD2FF}" dt="2021-03-10T15:26:08.970" v="353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6:08.970" v="353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7:59.866" v="38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7:59.866" v="385"/>
          <ac:spMkLst>
            <pc:docMk/>
            <pc:sldMk cId="217624531" sldId="52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1:39.672" v="448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1:39.672" v="448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7:50.212" v="646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7:50.212" v="646"/>
          <ac:spMkLst>
            <pc:docMk/>
            <pc:sldMk cId="1756435729" sldId="52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9:30.076" v="4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9:30.076" v="416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5:24:09.241" v="327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  <pc:spChg chg="mod">
          <ac:chgData name="Alfred Asterjadhi" userId="39de57b9-85c0-4fd1-aaac-8ca2b6560ad0" providerId="ADAL" clId="{C5554BE7-B52F-4813-8B0B-B3BF7E6FD2FF}" dt="2021-03-10T15:24:09.241" v="327"/>
          <ac:spMkLst>
            <pc:docMk/>
            <pc:sldMk cId="844839744" sldId="526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C5554BE7-B52F-4813-8B0B-B3BF7E6FD2FF}" dt="2021-03-10T15:41:15.742" v="681" actId="207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5:41:15.742" v="68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1:09.730" v="680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new del">
        <pc:chgData name="Alfred Asterjadhi" userId="39de57b9-85c0-4fd1-aaac-8ca2b6560ad0" providerId="ADAL" clId="{C5554BE7-B52F-4813-8B0B-B3BF7E6FD2FF}" dt="2021-03-09T21:09:23.158" v="87" actId="47"/>
        <pc:sldMkLst>
          <pc:docMk/>
          <pc:sldMk cId="1451989350" sldId="528"/>
        </pc:sldMkLst>
      </pc:sldChg>
      <pc:sldChg chg="modSp add mod">
        <pc:chgData name="Alfred Asterjadhi" userId="39de57b9-85c0-4fd1-aaac-8ca2b6560ad0" providerId="ADAL" clId="{C5554BE7-B52F-4813-8B0B-B3BF7E6FD2FF}" dt="2021-03-10T15:42:54.932" v="711" actId="207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5:42:54.932" v="711" actId="207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2:48.345" v="710"/>
          <ac:spMkLst>
            <pc:docMk/>
            <pc:sldMk cId="2948025688" sldId="528"/>
            <ac:spMk id="3" creationId="{CF5FA622-B599-44DB-AD7E-AFE0D7AE1F31}"/>
          </ac:spMkLst>
        </pc:spChg>
      </pc:sldChg>
      <pc:sldChg chg="modSp new del">
        <pc:chgData name="Alfred Asterjadhi" userId="39de57b9-85c0-4fd1-aaac-8ca2b6560ad0" providerId="ADAL" clId="{C5554BE7-B52F-4813-8B0B-B3BF7E6FD2FF}" dt="2021-03-10T16:46:47.025" v="774" actId="47"/>
        <pc:sldMkLst>
          <pc:docMk/>
          <pc:sldMk cId="589013110" sldId="529"/>
        </pc:sldMkLst>
        <pc:spChg chg="mod">
          <ac:chgData name="Alfred Asterjadhi" userId="39de57b9-85c0-4fd1-aaac-8ca2b6560ad0" providerId="ADAL" clId="{C5554BE7-B52F-4813-8B0B-B3BF7E6FD2FF}" dt="2021-03-10T16:46:43.211" v="773"/>
          <ac:spMkLst>
            <pc:docMk/>
            <pc:sldMk cId="589013110" sldId="529"/>
            <ac:spMk id="6" creationId="{78CEA265-1A77-4EFC-8A4A-AE2D02FDFA09}"/>
          </ac:spMkLst>
        </pc:spChg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4:45.970" v="748" actId="207"/>
        <pc:sldMkLst>
          <pc:docMk/>
          <pc:sldMk cId="2649683852" sldId="531"/>
        </pc:sldMkLst>
        <pc:spChg chg="mod">
          <ac:chgData name="Alfred Asterjadhi" userId="39de57b9-85c0-4fd1-aaac-8ca2b6560ad0" providerId="ADAL" clId="{C5554BE7-B52F-4813-8B0B-B3BF7E6FD2FF}" dt="2021-03-10T15:44:45.970" v="748" actId="207"/>
          <ac:spMkLst>
            <pc:docMk/>
            <pc:sldMk cId="2649683852" sldId="531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44:37.683" v="746" actId="6549"/>
          <ac:spMkLst>
            <pc:docMk/>
            <pc:sldMk cId="2649683852" sldId="531"/>
            <ac:spMk id="10" creationId="{99A414B4-2CCE-47B7-A036-CF3630BA2538}"/>
          </ac:spMkLst>
        </pc:spChg>
      </pc:sldChg>
      <pc:sldChg chg="addSp delSp modSp add mod ord">
        <pc:chgData name="Alfred Asterjadhi" userId="39de57b9-85c0-4fd1-aaac-8ca2b6560ad0" providerId="ADAL" clId="{C5554BE7-B52F-4813-8B0B-B3BF7E6FD2FF}" dt="2021-03-10T16:45:01.114" v="752"/>
        <pc:sldMkLst>
          <pc:docMk/>
          <pc:sldMk cId="3079871411" sldId="532"/>
        </pc:sldMkLst>
        <pc:spChg chg="mod">
          <ac:chgData name="Alfred Asterjadhi" userId="39de57b9-85c0-4fd1-aaac-8ca2b6560ad0" providerId="ADAL" clId="{C5554BE7-B52F-4813-8B0B-B3BF7E6FD2FF}" dt="2021-03-10T14:29:12.678" v="236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4:32:14.009" v="289" actId="20577"/>
          <ac:spMkLst>
            <pc:docMk/>
            <pc:sldMk cId="3079871411" sldId="532"/>
            <ac:spMk id="3" creationId="{CF5FA622-B599-44DB-AD7E-AFE0D7AE1F31}"/>
          </ac:spMkLst>
        </pc:spChg>
        <pc:graphicFrameChg chg="add del mod">
          <ac:chgData name="Alfred Asterjadhi" userId="39de57b9-85c0-4fd1-aaac-8ca2b6560ad0" providerId="ADAL" clId="{C5554BE7-B52F-4813-8B0B-B3BF7E6FD2FF}" dt="2021-03-10T14:31:32.838" v="254"/>
          <ac:graphicFrameMkLst>
            <pc:docMk/>
            <pc:sldMk cId="3079871411" sldId="532"/>
            <ac:graphicFrameMk id="7" creationId="{A8CBABF5-EC83-44E1-90D4-10B363B83797}"/>
          </ac:graphicFrameMkLst>
        </pc:graphicFrameChg>
      </pc:sldChg>
      <pc:sldChg chg="modSp add mod">
        <pc:chgData name="Alfred Asterjadhi" userId="39de57b9-85c0-4fd1-aaac-8ca2b6560ad0" providerId="ADAL" clId="{C5554BE7-B52F-4813-8B0B-B3BF7E6FD2FF}" dt="2021-03-10T15:36:51.967" v="605"/>
        <pc:sldMkLst>
          <pc:docMk/>
          <pc:sldMk cId="936493137" sldId="533"/>
        </pc:sldMkLst>
        <pc:spChg chg="mod">
          <ac:chgData name="Alfred Asterjadhi" userId="39de57b9-85c0-4fd1-aaac-8ca2b6560ad0" providerId="ADAL" clId="{C5554BE7-B52F-4813-8B0B-B3BF7E6FD2FF}" dt="2021-03-10T15:35:25.434" v="503" actId="20577"/>
          <ac:spMkLst>
            <pc:docMk/>
            <pc:sldMk cId="936493137" sldId="533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36:51.967" v="605"/>
          <ac:spMkLst>
            <pc:docMk/>
            <pc:sldMk cId="936493137" sldId="53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C5554BE7-B52F-4813-8B0B-B3BF7E6FD2FF}" dt="2021-03-10T16:45:54.449" v="75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10T16:45:50.895" v="75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554BE7-B52F-4813-8B0B-B3BF7E6FD2FF}" dt="2021-03-10T16:45:54.449" v="7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new del">
        <pc:chgData name="Alfred Asterjadhi" userId="39de57b9-85c0-4fd1-aaac-8ca2b6560ad0" providerId="ADAL" clId="{8832D6FC-AE7D-451B-AC88-E5BFB3C1DE03}" dt="2021-02-27T03:21:59.064" v="25" actId="47"/>
        <pc:sldMkLst>
          <pc:docMk/>
          <pc:sldMk cId="2633892445" sldId="518"/>
        </pc:sldMkLst>
      </pc:sldChg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8832D6FC-AE7D-451B-AC88-E5BFB3C1DE03}" dt="2021-02-27T03:41:21.302" v="513" actId="47"/>
        <pc:sldMkLst>
          <pc:docMk/>
          <pc:sldMk cId="1496936356" sldId="521"/>
        </pc:sldMkLst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Chg chg="modSp del">
        <pc:chgData name="Alfred Asterjadhi" userId="39de57b9-85c0-4fd1-aaac-8ca2b6560ad0" providerId="ADAL" clId="{4E945C55-568E-4770-9E47-5D06F3B665C8}" dt="2021-02-24T15:34:39.917" v="45" actId="47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0-00-00be-d0-3-cr-for-section-10-6-and-10-23.docx" TargetMode="External"/><Relationship Id="rId2" Type="http://schemas.openxmlformats.org/officeDocument/2006/relationships/hyperlink" Target="https://mentor.ieee.org/802.11/dcn/21/11-21-0272-01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161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1094, 1103, 1115, 1120, 1487, 1493, 1639, 1641, 1939, 2221, 2222, 2223, 2224, 2225, 2226, 2227, 2228, 2229, 2941, 3124, 3125, 3242 in </a:t>
            </a:r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272r1</a:t>
            </a: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330r0</a:t>
            </a: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TBD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Motions </a:t>
            </a:r>
            <a:r>
              <a:rPr lang="en-US" sz="1600" dirty="0">
                <a:solidFill>
                  <a:srgbClr val="FF0000"/>
                </a:solidFill>
              </a:rPr>
              <a:t>152</a:t>
            </a:r>
            <a:r>
              <a:rPr lang="en-US" sz="1600" dirty="0"/>
              <a:t> to </a:t>
            </a:r>
            <a:r>
              <a:rPr lang="en-US" sz="1600" dirty="0">
                <a:solidFill>
                  <a:srgbClr val="FF0000"/>
                </a:solidFill>
              </a:rPr>
              <a:t>this Motion minus 1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82744</TotalTime>
  <Words>3108</Words>
  <Application>Microsoft Office PowerPoint</Application>
  <PresentationFormat>On-screen Show (4:3)</PresentationFormat>
  <Paragraphs>328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(Joint-2)</vt:lpstr>
      <vt:lpstr>Motion TBD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2021-03-10T16:46:49Z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