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27" r:id="rId25"/>
    <p:sldId id="528" r:id="rId26"/>
    <p:sldId id="530" r:id="rId27"/>
    <p:sldId id="529" r:id="rId28"/>
    <p:sldId id="525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2D6FC-AE7D-451B-AC88-E5BFB3C1DE03}" v="111" dt="2021-03-09T17:52:29.989"/>
    <p1510:client id="{C5554BE7-B52F-4813-8B0B-B3BF7E6FD2FF}" v="22" dt="2021-03-09T21:30:56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modMainMaster">
      <pc:chgData name="Alfred Asterjadhi" userId="39de57b9-85c0-4fd1-aaac-8ca2b6560ad0" providerId="ADAL" clId="{C5554BE7-B52F-4813-8B0B-B3BF7E6FD2FF}" dt="2021-03-10T13:44:16.783" v="192" actId="20577"/>
      <pc:docMkLst>
        <pc:docMk/>
      </pc:docMkLst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09T19:30:14.459" v="14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09T19:30:16.539" v="1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3:43:34.582" v="185" actId="207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3:43:34.582" v="185" actId="207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19:31:02.086" v="22" actId="21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09T19:31:02.086" v="22" actId="21"/>
          <ac:spMkLst>
            <pc:docMk/>
            <pc:sldMk cId="1756435729" sldId="523"/>
            <ac:spMk id="10" creationId="{99A414B4-2CCE-47B7-A036-CF3630BA2538}"/>
          </ac:spMkLst>
        </pc:spChg>
      </pc:sldChg>
      <pc:sldChg chg="modSp">
        <pc:chgData name="Alfred Asterjadhi" userId="39de57b9-85c0-4fd1-aaac-8ca2b6560ad0" providerId="ADAL" clId="{C5554BE7-B52F-4813-8B0B-B3BF7E6FD2FF}" dt="2021-03-09T19:30:18.354" v="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09T19:30:12.036" v="13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</pc:sldChg>
      <pc:sldChg chg="modSp mod">
        <pc:chgData name="Alfred Asterjadhi" userId="39de57b9-85c0-4fd1-aaac-8ca2b6560ad0" providerId="ADAL" clId="{C5554BE7-B52F-4813-8B0B-B3BF7E6FD2FF}" dt="2021-03-10T13:43:47.243" v="187" actId="13926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3:43:47.243" v="187" actId="13926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09T21:31:37.856" v="174" actId="207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new del">
        <pc:chgData name="Alfred Asterjadhi" userId="39de57b9-85c0-4fd1-aaac-8ca2b6560ad0" providerId="ADAL" clId="{C5554BE7-B52F-4813-8B0B-B3BF7E6FD2FF}" dt="2021-03-09T21:09:23.158" v="87" actId="47"/>
        <pc:sldMkLst>
          <pc:docMk/>
          <pc:sldMk cId="1451989350" sldId="528"/>
        </pc:sldMkLst>
      </pc:sldChg>
      <pc:sldChg chg="modSp add mod">
        <pc:chgData name="Alfred Asterjadhi" userId="39de57b9-85c0-4fd1-aaac-8ca2b6560ad0" providerId="ADAL" clId="{C5554BE7-B52F-4813-8B0B-B3BF7E6FD2FF}" dt="2021-03-10T13:43:51.872" v="189" actId="13926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3:43:51.872" v="189" actId="13926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09T21:31:58.320" v="175" actId="403"/>
          <ac:spMkLst>
            <pc:docMk/>
            <pc:sldMk cId="2948025688" sldId="528"/>
            <ac:spMk id="3" creationId="{CF5FA622-B599-44DB-AD7E-AFE0D7AE1F31}"/>
          </ac:spMkLst>
        </pc:spChg>
      </pc:sldChg>
      <pc:sldChg chg="new">
        <pc:chgData name="Alfred Asterjadhi" userId="39de57b9-85c0-4fd1-aaac-8ca2b6560ad0" providerId="ADAL" clId="{C5554BE7-B52F-4813-8B0B-B3BF7E6FD2FF}" dt="2021-03-10T13:43:58.276" v="190" actId="680"/>
        <pc:sldMkLst>
          <pc:docMk/>
          <pc:sldMk cId="589013110" sldId="529"/>
        </pc:sldMkLst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MasterChg chg="modSp mod">
        <pc:chgData name="Alfred Asterjadhi" userId="39de57b9-85c0-4fd1-aaac-8ca2b6560ad0" providerId="ADAL" clId="{C5554BE7-B52F-4813-8B0B-B3BF7E6FD2FF}" dt="2021-03-09T19:29:50.3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09T19:29:50.3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8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Second: 	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142r8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4427-1836-4CAE-AC04-68CB8CEFD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EE09-3833-4C1D-BA59-48F37A0A5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DF32F-56E3-4BA8-B7FE-D1899503FE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A2B79-410C-490D-9ECA-5795D47541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EA265-1A77-4EFC-8A4A-AE2D02FDFA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13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Motions </a:t>
            </a:r>
            <a:r>
              <a:rPr lang="en-US" sz="1600" dirty="0">
                <a:solidFill>
                  <a:srgbClr val="FF0000"/>
                </a:solidFill>
              </a:rPr>
              <a:t>152</a:t>
            </a:r>
            <a:r>
              <a:rPr lang="en-US" sz="1600" dirty="0"/>
              <a:t> to </a:t>
            </a:r>
            <a:r>
              <a:rPr lang="en-US" sz="1600" dirty="0">
                <a:solidFill>
                  <a:srgbClr val="FF0000"/>
                </a:solidFill>
              </a:rPr>
              <a:t>this Motion minus 1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82577</TotalTime>
  <Words>2730</Words>
  <Application>Microsoft Office PowerPoint</Application>
  <PresentationFormat>On-screen Show (4:3)</PresentationFormat>
  <Paragraphs>293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158 (MAC-2)</vt:lpstr>
      <vt:lpstr>Motion 159 (PHY-4)</vt:lpstr>
      <vt:lpstr>Motions on MARCH 15th </vt:lpstr>
      <vt:lpstr>PowerPoint Presentation</vt:lpstr>
      <vt:lpstr>Motion TBD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2021-03-10T13:44:18Z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