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45C55-568E-4770-9E47-5D06F3B665C8}" v="3" dt="2021-02-24T15:34:35.5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E945C55-568E-4770-9E47-5D06F3B665C8}"/>
    <pc:docChg chg="custSel delSld modSld modMainMaster">
      <pc:chgData name="Alfred Asterjadhi" userId="39de57b9-85c0-4fd1-aaac-8ca2b6560ad0" providerId="ADAL" clId="{4E945C55-568E-4770-9E47-5D06F3B665C8}" dt="2021-02-24T20:01:44.427" v="47" actId="20577"/>
      <pc:docMkLst>
        <pc:docMk/>
      </pc:docMkLst>
      <pc:sldChg chg="delSp mod">
        <pc:chgData name="Alfred Asterjadhi" userId="39de57b9-85c0-4fd1-aaac-8ca2b6560ad0" providerId="ADAL" clId="{4E945C55-568E-4770-9E47-5D06F3B665C8}" dt="2021-02-24T15:19:25.111" v="12" actId="478"/>
        <pc:sldMkLst>
          <pc:docMk/>
          <pc:sldMk cId="0" sldId="256"/>
        </pc:sldMkLst>
        <pc:spChg chg="del">
          <ac:chgData name="Alfred Asterjadhi" userId="39de57b9-85c0-4fd1-aaac-8ca2b6560ad0" providerId="ADAL" clId="{4E945C55-568E-4770-9E47-5D06F3B665C8}" dt="2021-02-24T15:19:25.111" v="12" actId="478"/>
          <ac:spMkLst>
            <pc:docMk/>
            <pc:sldMk cId="0" sldId="256"/>
            <ac:spMk id="2" creationId="{C85BE90B-FA25-477B-BC19-DCC96803C97C}"/>
          </ac:spMkLst>
        </pc:spChg>
      </pc:sldChg>
      <pc:sldChg chg="modSp mod">
        <pc:chgData name="Alfred Asterjadhi" userId="39de57b9-85c0-4fd1-aaac-8ca2b6560ad0" providerId="ADAL" clId="{4E945C55-568E-4770-9E47-5D06F3B665C8}" dt="2021-02-21T19:42:38.558" v="9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4E945C55-568E-4770-9E47-5D06F3B665C8}" dt="2021-02-21T19:42:38.558" v="9" actId="20577"/>
          <ac:spMkLst>
            <pc:docMk/>
            <pc:sldMk cId="3302398597" sldId="515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4E945C55-568E-4770-9E47-5D06F3B665C8}" dt="2021-02-24T15:34:35.577" v="44"/>
        <pc:sldMkLst>
          <pc:docMk/>
          <pc:sldMk cId="2030734807" sldId="517"/>
        </pc:sldMkLst>
        <pc:spChg chg="mod">
          <ac:chgData name="Alfred Asterjadhi" userId="39de57b9-85c0-4fd1-aaac-8ca2b6560ad0" providerId="ADAL" clId="{4E945C55-568E-4770-9E47-5D06F3B665C8}" dt="2021-02-21T19:42:42.180" v="10"/>
          <ac:spMkLst>
            <pc:docMk/>
            <pc:sldMk cId="2030734807" sldId="517"/>
            <ac:spMk id="6" creationId="{B63EF7E7-1362-4206-B209-115D49A6AA5A}"/>
          </ac:spMkLst>
        </pc:spChg>
        <pc:spChg chg="mod">
          <ac:chgData name="Alfred Asterjadhi" userId="39de57b9-85c0-4fd1-aaac-8ca2b6560ad0" providerId="ADAL" clId="{4E945C55-568E-4770-9E47-5D06F3B665C8}" dt="2021-02-24T15:34:35.577" v="44"/>
          <ac:spMkLst>
            <pc:docMk/>
            <pc:sldMk cId="2030734807" sldId="517"/>
            <ac:spMk id="10" creationId="{99A414B4-2CCE-47B7-A036-CF3630BA2538}"/>
          </ac:spMkLst>
        </pc:spChg>
      </pc:sldChg>
      <pc:sldChg chg="modSp del">
        <pc:chgData name="Alfred Asterjadhi" userId="39de57b9-85c0-4fd1-aaac-8ca2b6560ad0" providerId="ADAL" clId="{4E945C55-568E-4770-9E47-5D06F3B665C8}" dt="2021-02-24T15:34:39.917" v="45" actId="47"/>
        <pc:sldMkLst>
          <pc:docMk/>
          <pc:sldMk cId="3910389807" sldId="518"/>
        </pc:sldMkLst>
        <pc:spChg chg="mod">
          <ac:chgData name="Alfred Asterjadhi" userId="39de57b9-85c0-4fd1-aaac-8ca2b6560ad0" providerId="ADAL" clId="{4E945C55-568E-4770-9E47-5D06F3B665C8}" dt="2021-02-21T19:42:43.898" v="11"/>
          <ac:spMkLst>
            <pc:docMk/>
            <pc:sldMk cId="3910389807" sldId="518"/>
            <ac:spMk id="6" creationId="{B63EF7E7-1362-4206-B209-115D49A6AA5A}"/>
          </ac:spMkLst>
        </pc:spChg>
      </pc:sldChg>
      <pc:sldMasterChg chg="modSp mod">
        <pc:chgData name="Alfred Asterjadhi" userId="39de57b9-85c0-4fd1-aaac-8ca2b6560ad0" providerId="ADAL" clId="{4E945C55-568E-4770-9E47-5D06F3B665C8}" dt="2021-02-24T20:01:44.427" v="4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945C55-568E-4770-9E47-5D06F3B665C8}" dt="2021-02-24T20:01:44.427" v="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Chg chg="modSp add del">
        <pc:chgData name="Alfred Asterjadhi" userId="39de57b9-85c0-4fd1-aaac-8ca2b6560ad0" providerId="ADAL" clId="{0241C482-AE77-45C0-B417-C428E505BEAF}" dt="2021-01-14T14:30:07.595" v="1143" actId="2696"/>
        <pc:sldMkLst>
          <pc:docMk/>
          <pc:sldMk cId="1354408463" sldId="515"/>
        </pc:sldMkLst>
        <pc:spChg chg="mod">
          <ac:chgData name="Alfred Asterjadhi" userId="39de57b9-85c0-4fd1-aaac-8ca2b6560ad0" providerId="ADAL" clId="{0241C482-AE77-45C0-B417-C428E505BEAF}" dt="2021-01-14T14:29:30.229" v="1135" actId="20577"/>
          <ac:spMkLst>
            <pc:docMk/>
            <pc:sldMk cId="1354408463" sldId="515"/>
            <ac:spMk id="2" creationId="{B5A618B2-BD23-4A18-9656-79AE1939E904}"/>
          </ac:spMkLst>
        </pc:spChg>
        <pc:spChg chg="mod">
          <ac:chgData name="Alfred Asterjadhi" userId="39de57b9-85c0-4fd1-aaac-8ca2b6560ad0" providerId="ADAL" clId="{0241C482-AE77-45C0-B417-C428E505BEAF}" dt="2021-01-14T14:29:51.688" v="1142"/>
          <ac:spMkLst>
            <pc:docMk/>
            <pc:sldMk cId="1354408463" sldId="515"/>
            <ac:spMk id="3" creationId="{CDC5EF1B-B28F-48CE-8370-97F00D8A0E60}"/>
          </ac:spMkLst>
        </pc:spChg>
      </pc:sldChg>
      <pc:sldChg chg="addSp delSp modSp add del">
        <pc:chgData name="Alfred Asterjadhi" userId="39de57b9-85c0-4fd1-aaac-8ca2b6560ad0" providerId="ADAL" clId="{0241C482-AE77-45C0-B417-C428E505BEAF}" dt="2021-01-14T14:26:41.678" v="1124" actId="2696"/>
        <pc:sldMkLst>
          <pc:docMk/>
          <pc:sldMk cId="2118981731" sldId="515"/>
        </pc:sldMkLst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2" creationId="{552734D8-2B16-4574-B5BF-6CF4471FFF7D}"/>
          </ac:spMkLst>
        </pc:spChg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3" creationId="{0883BC53-72EF-4FA1-AC12-4149A52790A8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7" creationId="{B090BF3E-3C34-4F3A-AB90-05893A341289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8" creationId="{9B51389D-3EFB-4D06-8C0E-4EFA269F7136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2C090EF-A1AC-4CED-ADCD-B90ADBA0A7F9}"/>
    <pc:docChg chg="modSld">
      <pc:chgData name="Alfred Asterjadhi" userId="39de57b9-85c0-4fd1-aaac-8ca2b6560ad0" providerId="ADAL" clId="{02C090EF-A1AC-4CED-ADCD-B90ADBA0A7F9}" dt="2021-02-21T19:31:30.222" v="7" actId="20577"/>
      <pc:docMkLst>
        <pc:docMk/>
      </pc:docMkLst>
      <pc:sldChg chg="modSp mod">
        <pc:chgData name="Alfred Asterjadhi" userId="39de57b9-85c0-4fd1-aaac-8ca2b6560ad0" providerId="ADAL" clId="{02C090EF-A1AC-4CED-ADCD-B90ADBA0A7F9}" dt="2021-02-21T19:31:30.222" v="7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02C090EF-A1AC-4CED-ADCD-B90ADBA0A7F9}" dt="2021-02-21T19:31:30.222" v="7" actId="20577"/>
          <ac:spMkLst>
            <pc:docMk/>
            <pc:sldMk cId="3302398597" sldId="515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02C090EF-A1AC-4CED-ADCD-B90ADBA0A7F9}" dt="2021-02-09T19:24:55.387" v="5" actId="207"/>
        <pc:sldMkLst>
          <pc:docMk/>
          <pc:sldMk cId="2030734807" sldId="517"/>
        </pc:sldMkLst>
        <pc:spChg chg="mod">
          <ac:chgData name="Alfred Asterjadhi" userId="39de57b9-85c0-4fd1-aaac-8ca2b6560ad0" providerId="ADAL" clId="{02C090EF-A1AC-4CED-ADCD-B90ADBA0A7F9}" dt="2021-02-09T19:24:55.387" v="5" actId="207"/>
          <ac:spMkLst>
            <pc:docMk/>
            <pc:sldMk cId="2030734807" sldId="517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81118</TotalTime>
  <Words>1415</Words>
  <Application>Microsoft Office PowerPoint</Application>
  <PresentationFormat>On-screen Show (4:3)</PresentationFormat>
  <Paragraphs>159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1380</cp:revision>
  <cp:lastPrinted>1601-01-01T00:00:00Z</cp:lastPrinted>
  <dcterms:created xsi:type="dcterms:W3CDTF">2017-01-26T15:28:16Z</dcterms:created>
  <dcterms:modified xsi:type="dcterms:W3CDTF">2021-02-24T20:01:47Z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