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45C55-568E-4770-9E47-5D06F3B665C8}" v="2" dt="2021-02-21T19:42:43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E945C55-568E-4770-9E47-5D06F3B665C8}"/>
    <pc:docChg chg="custSel modSld modMainMaster">
      <pc:chgData name="Alfred Asterjadhi" userId="39de57b9-85c0-4fd1-aaac-8ca2b6560ad0" providerId="ADAL" clId="{4E945C55-568E-4770-9E47-5D06F3B665C8}" dt="2021-02-21T19:42:43.898" v="11"/>
      <pc:docMkLst>
        <pc:docMk/>
      </pc:docMkLst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E945C55-568E-4770-9E47-5D06F3B665C8}" dt="2021-02-21T19:42:42.180" v="10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4E945C55-568E-4770-9E47-5D06F3B665C8}" dt="2021-02-21T19:42:43.898" v="11"/>
        <pc:sldMkLst>
          <pc:docMk/>
          <pc:sldMk cId="3910389807" sldId="518"/>
        </pc:sldMkLst>
        <pc:spChg chg="mod">
          <ac:chgData name="Alfred Asterjadhi" userId="39de57b9-85c0-4fd1-aaac-8ca2b6560ad0" providerId="ADAL" clId="{4E945C55-568E-4770-9E47-5D06F3B665C8}" dt="2021-02-21T19:42:43.898" v="11"/>
          <ac:spMkLst>
            <pc:docMk/>
            <pc:sldMk cId="3910389807" sldId="518"/>
            <ac:spMk id="6" creationId="{B63EF7E7-1362-4206-B209-115D49A6AA5A}"/>
          </ac:spMkLst>
        </pc:spChg>
      </pc:sldChg>
      <pc:sldMasterChg chg="modSp mod">
        <pc:chgData name="Alfred Asterjadhi" userId="39de57b9-85c0-4fd1-aaac-8ca2b6560ad0" providerId="ADAL" clId="{4E945C55-568E-4770-9E47-5D06F3B665C8}" dt="2021-02-21T19:42:26.178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1T19:42:26.17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(TBD)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rgbClr val="FF0000"/>
                </a:solidFill>
              </a:rPr>
              <a:t>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38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80816</TotalTime>
  <Words>1478</Words>
  <Application>Microsoft Office PowerPoint</Application>
  <PresentationFormat>On-screen Show (4:3)</PresentationFormat>
  <Paragraphs>172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 153 (TBD)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2021-02-21T19:42:44Z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