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1C482-AE77-45C0-B417-C428E505BEAF}" v="101" dt="2021-01-14T15:21:35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80780</TotalTime>
  <Words>1299</Words>
  <Application>Microsoft Office PowerPoint</Application>
  <PresentationFormat>On-screen Show (4:3)</PresentationFormat>
  <Paragraphs>143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1371</cp:revision>
  <cp:lastPrinted>1601-01-01T00:00:00Z</cp:lastPrinted>
  <dcterms:created xsi:type="dcterms:W3CDTF">2017-01-26T15:28:16Z</dcterms:created>
  <dcterms:modified xsi:type="dcterms:W3CDTF">2021-01-14T15:21:38Z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