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506" r:id="rId7"/>
    <p:sldId id="507" r:id="rId8"/>
    <p:sldId id="508" r:id="rId9"/>
    <p:sldId id="50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D8680-96F0-4295-A420-1C22B1F0AAF2}" v="13" dt="2021-01-05T21:54:17.2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4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</a:t>
            </a:r>
            <a:r>
              <a:rPr lang="en-US" sz="1400" strike="sngStrike" dirty="0">
                <a:solidFill>
                  <a:srgbClr val="FF0000"/>
                </a:solidFill>
              </a:rPr>
              <a:t>SP345,</a:t>
            </a:r>
            <a:r>
              <a:rPr lang="en-US" sz="1400" dirty="0">
                <a:solidFill>
                  <a:schemeClr val="tx2"/>
                </a:solidFill>
              </a:rPr>
              <a:t>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  <a:endParaRPr lang="en-US" sz="20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</a:p>
          <a:p>
            <a:r>
              <a:rPr lang="en-US" sz="1400" dirty="0"/>
              <a:t>Result: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SP345</a:t>
            </a:r>
          </a:p>
          <a:p>
            <a:pPr marL="0" indent="0"/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  <a:endParaRPr lang="en-US" sz="20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80415</TotalTime>
  <Words>424</Words>
  <Application>Microsoft Office PowerPoint</Application>
  <PresentationFormat>On-screen Show (4:3)</PresentationFormat>
  <Paragraphs>72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1371</cp:revision>
  <cp:lastPrinted>1601-01-01T00:00:00Z</cp:lastPrinted>
  <dcterms:created xsi:type="dcterms:W3CDTF">2017-01-26T15:28:16Z</dcterms:created>
  <dcterms:modified xsi:type="dcterms:W3CDTF">2021-01-05T21:55:07Z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