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A484E-FC2F-4FF4-920A-BDADA4654A7E}" v="1" dt="2020-12-23T02:31:59.734"/>
    <p1510:client id="{A4934C53-B620-4C67-B4D4-5E4653B3A816}" v="45" dt="2020-12-23T04:14:2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6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2020-12-26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11-20/1935r3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SP345,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  <a:endParaRPr lang="en-US" sz="20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7"/>
              </a:rPr>
              <a:t>1337r6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</a:p>
          <a:p>
            <a:r>
              <a:rPr lang="en-US" sz="1400" dirty="0"/>
              <a:t>Result: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146-A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11-20/1935r3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TBD.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  <a:endParaRPr lang="en-US" sz="20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</a:rPr>
              <a:t>TBD.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Note: These are all proposed draft texts (PDTs) that obtained ≥ 75% support during the straw poll phase and </a:t>
            </a:r>
            <a:r>
              <a:rPr lang="en-US" sz="1400" u="sng" dirty="0"/>
              <a:t>that have received</a:t>
            </a:r>
            <a:r>
              <a:rPr lang="en-US" sz="14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96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80411</TotalTime>
  <Words>476</Words>
  <Application>Microsoft Office PowerPoint</Application>
  <PresentationFormat>On-screen Show (4:3)</PresentationFormat>
  <Paragraphs>83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146-A</vt:lpstr>
      <vt:lpstr>Motion 147-A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1371</cp:revision>
  <cp:lastPrinted>1601-01-01T00:00:00Z</cp:lastPrinted>
  <dcterms:created xsi:type="dcterms:W3CDTF">2017-01-26T15:28:16Z</dcterms:created>
  <dcterms:modified xsi:type="dcterms:W3CDTF">2020-12-27T14:33:52Z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