
<file path=[Content_Types].xml><?xml version="1.0" encoding="utf-8"?>
<Types xmlns="http://schemas.openxmlformats.org/package/2006/content-types">
  <Default Extension="png" ContentType="image/png"/>
  <Default Extension="emf" ContentType="image/x-emf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1" r:id="rId2"/>
    <p:sldId id="608" r:id="rId3"/>
    <p:sldId id="609" r:id="rId4"/>
    <p:sldId id="610" r:id="rId5"/>
    <p:sldId id="601" r:id="rId6"/>
    <p:sldId id="614" r:id="rId7"/>
    <p:sldId id="615" r:id="rId8"/>
    <p:sldId id="611" r:id="rId9"/>
    <p:sldId id="612" r:id="rId10"/>
    <p:sldId id="604" r:id="rId11"/>
    <p:sldId id="599" r:id="rId12"/>
    <p:sldId id="605" r:id="rId13"/>
    <p:sldId id="613" r:id="rId14"/>
    <p:sldId id="583" r:id="rId15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6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21" d="100"/>
          <a:sy n="121" d="100"/>
        </p:scale>
        <p:origin x="86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0-12-15T18:25:25.805" idx="6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Dec </a:t>
            </a:r>
            <a:r>
              <a:rPr lang="pt-BR" sz="1400" b="1" baseline="0" dirty="0" smtClean="0"/>
              <a:t>2020                                                                                                            doc.: IEEE </a:t>
            </a:r>
            <a:r>
              <a:rPr lang="pt-BR" sz="1400" b="1" baseline="0" dirty="0" smtClean="0"/>
              <a:t>802.11-20/1956r0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Ranging PHY Security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Dec</a:t>
            </a:r>
            <a:r>
              <a:rPr lang="en-GB" sz="2000" b="0" dirty="0" smtClean="0"/>
              <a:t> </a:t>
            </a:r>
            <a:r>
              <a:rPr lang="en-GB" sz="2000" b="0" dirty="0" smtClean="0"/>
              <a:t>16</a:t>
            </a:r>
            <a:r>
              <a:rPr lang="en-GB" sz="2000" b="0" dirty="0" smtClean="0"/>
              <a:t>, </a:t>
            </a:r>
            <a:r>
              <a:rPr lang="en-GB" sz="2000" b="0" dirty="0" smtClean="0"/>
              <a:t>2020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21960"/>
              </p:ext>
            </p:extLst>
          </p:nvPr>
        </p:nvGraphicFramePr>
        <p:xfrm>
          <a:off x="706438" y="3048000"/>
          <a:ext cx="7226300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Document" r:id="rId4" imgW="8268970" imgH="3133606" progId="Word.Document.8">
                  <p:embed/>
                </p:oleObj>
              </mc:Choice>
              <mc:Fallback>
                <p:oleObj name="Document" r:id="rId4" imgW="8268970" imgH="31336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048000"/>
                        <a:ext cx="7226300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23728" y="2780928"/>
            <a:ext cx="48065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Combination with Ranging Authentication Payload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49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7990656" cy="917598"/>
          </a:xfrm>
        </p:spPr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942282" y="1806745"/>
            <a:ext cx="4542353" cy="3471278"/>
            <a:chOff x="1771509" y="1541898"/>
            <a:chExt cx="4542353" cy="3471278"/>
          </a:xfrm>
        </p:grpSpPr>
        <p:cxnSp>
          <p:nvCxnSpPr>
            <p:cNvPr id="7" name="Straight Connector 6"/>
            <p:cNvCxnSpPr/>
            <p:nvPr/>
          </p:nvCxnSpPr>
          <p:spPr bwMode="auto">
            <a:xfrm flipH="1">
              <a:off x="3323991" y="2348880"/>
              <a:ext cx="23873" cy="2664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5940152" y="2276872"/>
              <a:ext cx="0" cy="27363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/>
            <p:nvPr/>
          </p:nvCxnSpPr>
          <p:spPr bwMode="auto">
            <a:xfrm flipH="1">
              <a:off x="3329861" y="2406222"/>
              <a:ext cx="2610292" cy="2418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3059832" y="192459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RSTA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24128" y="192459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  <a:r>
                <a:rPr lang="en-US" dirty="0" smtClean="0"/>
                <a:t>STA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338862" y="2970320"/>
              <a:ext cx="2601290" cy="2476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1771509" y="2483781"/>
              <a:ext cx="1615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Authenticate M1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3338862" y="3658358"/>
              <a:ext cx="2601290" cy="2526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3311858" y="4351408"/>
              <a:ext cx="2634177" cy="2432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Box 30"/>
            <p:cNvSpPr txBox="1"/>
            <p:nvPr/>
          </p:nvSpPr>
          <p:spPr>
            <a:xfrm>
              <a:off x="3802583" y="3443469"/>
              <a:ext cx="1750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Feed </a:t>
              </a:r>
              <a:r>
                <a:rPr lang="en-US" dirty="0" smtClean="0"/>
                <a:t>back M1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87722" y="4092357"/>
              <a:ext cx="18495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Feed </a:t>
              </a:r>
              <a:r>
                <a:rPr lang="en-US" dirty="0" smtClean="0"/>
                <a:t>back M2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453246" y="2244731"/>
              <a:ext cx="42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53246" y="2839195"/>
              <a:ext cx="42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44029" y="1541898"/>
              <a:ext cx="33698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Ranging </a:t>
              </a:r>
              <a:r>
                <a:rPr lang="en-US" dirty="0"/>
                <a:t>authentication </a:t>
              </a:r>
              <a:r>
                <a:rPr lang="en-US" dirty="0" smtClean="0"/>
                <a:t>messages in ranging frames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4392545" y="1872514"/>
              <a:ext cx="179455" cy="3998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139952" y="1880486"/>
              <a:ext cx="444679" cy="9699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/>
          <p:cNvSpPr txBox="1"/>
          <p:nvPr/>
        </p:nvSpPr>
        <p:spPr>
          <a:xfrm>
            <a:off x="1425904" y="558715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Keeping TOA minus PS-TOA consistent makes it harder to attack the LTF and allow correct demodulation of the ranging authentication messages!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01514" y="3328671"/>
            <a:ext cx="161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Authenticate </a:t>
            </a:r>
            <a:r>
              <a:rPr lang="en-US" dirty="0" smtClean="0"/>
              <a:t>that </a:t>
            </a:r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06644" y="4037363"/>
            <a:ext cx="161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Authenticate </a:t>
            </a:r>
            <a:r>
              <a:rPr lang="en-US" dirty="0" smtClean="0"/>
              <a:t>that </a:t>
            </a:r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94790" y="4710413"/>
            <a:ext cx="161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Authenticate M2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88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and Modulation for Ranging Authentication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55912"/>
          </a:xfrm>
        </p:spPr>
        <p:txBody>
          <a:bodyPr/>
          <a:lstStyle/>
          <a:p>
            <a:r>
              <a:rPr lang="en-US" dirty="0" smtClean="0"/>
              <a:t>Vehicle</a:t>
            </a:r>
          </a:p>
          <a:p>
            <a:pPr lvl="1"/>
            <a:r>
              <a:rPr lang="en-US" dirty="0" smtClean="0"/>
              <a:t>NDP PE</a:t>
            </a:r>
          </a:p>
          <a:p>
            <a:pPr lvl="1"/>
            <a:r>
              <a:rPr lang="en-US" dirty="0" smtClean="0"/>
              <a:t>Replace NDP with regular PPDU</a:t>
            </a:r>
          </a:p>
          <a:p>
            <a:r>
              <a:rPr lang="en-US" dirty="0" smtClean="0"/>
              <a:t>Modulation</a:t>
            </a:r>
          </a:p>
          <a:p>
            <a:pPr lvl="1"/>
            <a:r>
              <a:rPr lang="en-US" dirty="0" smtClean="0"/>
              <a:t>Need LTF sounding all Tx antennas</a:t>
            </a:r>
          </a:p>
          <a:p>
            <a:pPr lvl="1"/>
            <a:r>
              <a:rPr lang="en-US" dirty="0" smtClean="0"/>
              <a:t>Need to use STBC or MIMO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707904" y="46657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Feasible?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4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adding PS-TOA feedback, along with the TOA feedback, in the PHY secure mode?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6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12741" y="2996952"/>
            <a:ext cx="5994718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Protected PHY Security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65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PHY attacks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We have repetition of LTFs to enable attack on encrypted LTFs.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Relies on the peer modem to detect the attack</a:t>
            </a:r>
            <a:endParaRPr lang="en-US" dirty="0" smtClean="0"/>
          </a:p>
          <a:p>
            <a:r>
              <a:rPr lang="en-US" dirty="0" smtClean="0"/>
              <a:t>Consider channel metric feedback to detect PHY attacks</a:t>
            </a:r>
          </a:p>
          <a:p>
            <a:pPr lvl="1"/>
            <a:r>
              <a:rPr lang="en-US" dirty="0" smtClean="0"/>
              <a:t>Utilize reciprocity of channel</a:t>
            </a:r>
          </a:p>
          <a:p>
            <a:pPr lvl="1"/>
            <a:r>
              <a:rPr lang="en-US" dirty="0" smtClean="0"/>
              <a:t>Feed back a metric of the channel estimate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hole channel estimate, or e.g.</a:t>
            </a:r>
          </a:p>
          <a:p>
            <a:pPr lvl="2"/>
            <a:r>
              <a:rPr lang="en-US" dirty="0" smtClean="0"/>
              <a:t>Average delay in the channel, i.e. the PS-TOA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Enables the originating modem to detect the attack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5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8467" y="881600"/>
            <a:ext cx="7772400" cy="870992"/>
          </a:xfrm>
        </p:spPr>
        <p:txBody>
          <a:bodyPr/>
          <a:lstStyle/>
          <a:p>
            <a:r>
              <a:rPr lang="en-US" dirty="0" smtClean="0"/>
              <a:t>Attack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95912"/>
            <a:ext cx="1941984" cy="12903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597992" cy="9361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72232"/>
            <a:ext cx="872277" cy="826964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endCxn id="12" idx="1"/>
          </p:cNvCxnSpPr>
          <p:nvPr/>
        </p:nvCxnSpPr>
        <p:spPr bwMode="auto">
          <a:xfrm>
            <a:off x="2051720" y="3495912"/>
            <a:ext cx="4248472" cy="6451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2051720" y="3803647"/>
            <a:ext cx="4176464" cy="633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7952" y="4437112"/>
            <a:ext cx="2664296" cy="1677072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2051720" y="2636912"/>
            <a:ext cx="4824536" cy="462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endCxn id="12" idx="0"/>
          </p:cNvCxnSpPr>
          <p:nvPr/>
        </p:nvCxnSpPr>
        <p:spPr bwMode="auto">
          <a:xfrm>
            <a:off x="7271184" y="3199882"/>
            <a:ext cx="0" cy="296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212732" y="3223719"/>
            <a:ext cx="3419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Unlikely that the channels are the same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2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352928" cy="74830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PS-TOA Feedback PHY Attack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3079310" y="1956481"/>
            <a:ext cx="18370" cy="2552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698971" y="1909070"/>
            <a:ext cx="0" cy="26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3088680" y="2038420"/>
            <a:ext cx="2610292" cy="2418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818651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2947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97681" y="2602518"/>
            <a:ext cx="2601290" cy="247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540861" y="2097483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 t2 </a:t>
            </a:r>
            <a:r>
              <a:rPr lang="en-US" dirty="0" smtClean="0"/>
              <a:t>and </a:t>
            </a:r>
            <a:r>
              <a:rPr lang="en-US" dirty="0" smtClean="0"/>
              <a:t>tp2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83689" y="2699252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</a:t>
            </a:r>
            <a:r>
              <a:rPr lang="en-US" dirty="0" smtClean="0"/>
              <a:t>t4 and tp4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097681" y="3290556"/>
            <a:ext cx="2601290" cy="252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3070677" y="3983606"/>
            <a:ext cx="2634177" cy="24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3522951" y="3083828"/>
            <a:ext cx="175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Feedback t2 and tp2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31953" y="3747189"/>
            <a:ext cx="167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Feedback t4 and tp4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83689" y="3399518"/>
            <a:ext cx="238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Compare </a:t>
            </a:r>
            <a:r>
              <a:rPr lang="en-US" sz="1400" b="1" dirty="0" smtClean="0">
                <a:solidFill>
                  <a:srgbClr val="FF0000"/>
                </a:solidFill>
              </a:rPr>
              <a:t>tp2-t2 with tp4-t4!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3309" y="1807561"/>
            <a:ext cx="790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I2R NDP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44593" y="2414828"/>
            <a:ext cx="790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R2I NDP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4068262"/>
            <a:ext cx="23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Compare </a:t>
            </a:r>
            <a:r>
              <a:rPr lang="en-US" sz="1400" b="1" dirty="0" smtClean="0">
                <a:solidFill>
                  <a:srgbClr val="FF0000"/>
                </a:solidFill>
              </a:rPr>
              <a:t>tp2-t2 with tp4-t4!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2180" y="4663690"/>
            <a:ext cx="678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Forces attacker to attack both links or shift the entire channel estimate. 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1566377" y="5180673"/>
            <a:ext cx="592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Probably hard to do without triggering detection of the attack!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43640" y="5730398"/>
            <a:ext cx="389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Can be combined with LTF encryption!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4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23728" y="2780928"/>
            <a:ext cx="48065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Combination with LTF encryption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832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attacks when the LTFs are encrypted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03984"/>
          </a:xfrm>
        </p:spPr>
        <p:txBody>
          <a:bodyPr/>
          <a:lstStyle/>
          <a:p>
            <a:r>
              <a:rPr lang="en-US" b="0" dirty="0" smtClean="0"/>
              <a:t>When the LTFs are encrypted, attacks may not be possible with perfect LTF replica</a:t>
            </a:r>
          </a:p>
          <a:p>
            <a:pPr lvl="1"/>
            <a:r>
              <a:rPr lang="en-US" dirty="0" smtClean="0"/>
              <a:t>Possibly only some of the tones are estimated correctly</a:t>
            </a:r>
          </a:p>
          <a:p>
            <a:pPr lvl="1"/>
            <a:r>
              <a:rPr lang="en-US" dirty="0" smtClean="0"/>
              <a:t>The attack may only be partial in the time domain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Causes unintended distortions of the channel raising the probability of detection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9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4849" y="3068960"/>
            <a:ext cx="401584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Proposed draft changes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555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97" y="876226"/>
            <a:ext cx="7772400" cy="730396"/>
          </a:xfrm>
        </p:spPr>
        <p:txBody>
          <a:bodyPr/>
          <a:lstStyle/>
          <a:p>
            <a:r>
              <a:rPr lang="en-US" dirty="0" smtClean="0"/>
              <a:t>Proposed Draft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</a:t>
            </a:r>
            <a:r>
              <a:rPr lang="en-US" dirty="0" smtClean="0"/>
              <a:t>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83568" y="2420888"/>
            <a:ext cx="7454924" cy="2269073"/>
            <a:chOff x="685800" y="1844824"/>
            <a:chExt cx="7454924" cy="2269073"/>
          </a:xfrm>
        </p:grpSpPr>
        <p:grpSp>
          <p:nvGrpSpPr>
            <p:cNvPr id="19" name="Group 18"/>
            <p:cNvGrpSpPr/>
            <p:nvPr/>
          </p:nvGrpSpPr>
          <p:grpSpPr>
            <a:xfrm>
              <a:off x="1515988" y="1844824"/>
              <a:ext cx="6624736" cy="655841"/>
              <a:chOff x="1403648" y="2276871"/>
              <a:chExt cx="6624736" cy="655841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403648" y="2276872"/>
                <a:ext cx="6624736" cy="64807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>
                <a:off x="2195736" y="2276872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" name="TextBox 8"/>
              <p:cNvSpPr txBox="1"/>
              <p:nvPr/>
            </p:nvSpPr>
            <p:spPr>
              <a:xfrm>
                <a:off x="1451079" y="2462408"/>
                <a:ext cx="750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Category</a:t>
                </a: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3110136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06794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478802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550810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6660232" y="2284640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1" name="Rectangle 20"/>
            <p:cNvSpPr/>
            <p:nvPr/>
          </p:nvSpPr>
          <p:spPr bwMode="auto">
            <a:xfrm>
              <a:off x="1515988" y="3105895"/>
              <a:ext cx="6624736" cy="6480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2308076" y="3113663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1469131" y="3199097"/>
              <a:ext cx="864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CFO Parameter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3222476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180284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5093469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6014392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6950496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685800" y="2526367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53711" y="2030361"/>
              <a:ext cx="10290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Public Action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7808" y="3798673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89814" y="2038129"/>
              <a:ext cx="1023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Dialog Token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71343" y="2038129"/>
              <a:ext cx="537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5790" y="2025865"/>
              <a:ext cx="537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TOA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78057" y="2025865"/>
              <a:ext cx="8933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TOD Error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32427" y="2025865"/>
              <a:ext cx="8484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TOA Error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41793" y="3215819"/>
              <a:ext cx="852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R2I NDP Tx Power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41704" y="3199097"/>
              <a:ext cx="1015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I2R NDP Target RSSI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71254" y="3115644"/>
              <a:ext cx="1015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AOA Feedback</a:t>
              </a:r>
            </a:p>
            <a:p>
              <a:pPr algn="ctr"/>
              <a:r>
                <a:rPr lang="en-US" dirty="0" smtClean="0"/>
                <a:t>(Optional)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56854" y="3114533"/>
              <a:ext cx="1015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Secure LTF Parameters</a:t>
              </a:r>
            </a:p>
            <a:p>
              <a:pPr algn="ctr"/>
              <a:r>
                <a:rPr lang="en-US" dirty="0" smtClean="0"/>
                <a:t>(Optional)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05284" y="3184722"/>
              <a:ext cx="869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PSTOA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(Optional)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75061" y="3185802"/>
              <a:ext cx="1081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PSTOA Error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(Optional)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70374" y="253721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37406" y="253721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04438" y="252517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09519" y="25125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43966" y="25125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4176" y="251961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5843" y="251961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7877" y="38368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37406" y="380496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70976" y="38129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50059" y="3836897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36809" y="380496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70379" y="37903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426406" y="377508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42257" y="5057842"/>
            <a:ext cx="6110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Add PS-TOA feedback in PHY secure mode as additional protection against attacks!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5273" y="1713642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LMR frame: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5560118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211255</TotalTime>
  <Words>506</Words>
  <Application>Microsoft Office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Gothic</vt:lpstr>
      <vt:lpstr>Arial</vt:lpstr>
      <vt:lpstr>Times New Roman</vt:lpstr>
      <vt:lpstr>ACcord-Submission</vt:lpstr>
      <vt:lpstr>Microsoft Word 97 - 2003 Document</vt:lpstr>
      <vt:lpstr>Ranging PHY Security</vt:lpstr>
      <vt:lpstr>PowerPoint Presentation</vt:lpstr>
      <vt:lpstr>Detection of PHY attacks</vt:lpstr>
      <vt:lpstr>Attack Scenario</vt:lpstr>
      <vt:lpstr>PS-TOA Feedback PHY Attack Detection</vt:lpstr>
      <vt:lpstr>PowerPoint Presentation</vt:lpstr>
      <vt:lpstr>PHY attacks when the LTFs are encrypted</vt:lpstr>
      <vt:lpstr>PowerPoint Presentation</vt:lpstr>
      <vt:lpstr>Proposed Draft Changes</vt:lpstr>
      <vt:lpstr>PowerPoint Presentation</vt:lpstr>
      <vt:lpstr>Ranging Authentication Message</vt:lpstr>
      <vt:lpstr>Vehicle and Modulation for Ranging Authentication Message</vt:lpstr>
      <vt:lpstr>Straw Poll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1850</cp:revision>
  <cp:lastPrinted>2019-02-07T19:32:22Z</cp:lastPrinted>
  <dcterms:created xsi:type="dcterms:W3CDTF">2009-11-13T19:11:16Z</dcterms:created>
  <dcterms:modified xsi:type="dcterms:W3CDTF">2020-12-16T17:53:19Z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