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896" r:id="rId5"/>
    <p:sldId id="1332" r:id="rId6"/>
    <p:sldId id="1331" r:id="rId7"/>
    <p:sldId id="1337" r:id="rId8"/>
    <p:sldId id="1356" r:id="rId9"/>
    <p:sldId id="1357" r:id="rId10"/>
    <p:sldId id="1349" r:id="rId11"/>
    <p:sldId id="1345" r:id="rId12"/>
    <p:sldId id="1354" r:id="rId13"/>
    <p:sldId id="1355" r:id="rId1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A41286-6832-46B2-BE08-91DAAA13291A}" v="30" dt="2020-12-11T20:52:01.8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9" autoAdjust="0"/>
    <p:restoredTop sz="94737" autoAdjust="0"/>
  </p:normalViewPr>
  <p:slideViewPr>
    <p:cSldViewPr>
      <p:cViewPr varScale="1">
        <p:scale>
          <a:sx n="111" d="100"/>
          <a:sy n="111" d="100"/>
        </p:scale>
        <p:origin x="784" y="6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 Yang" userId="22c9f923-3b96-4280-92a1-bec5296842d7" providerId="ADAL" clId="{F6830B48-3400-4EDB-9125-0CDEB0BBCD18}"/>
    <pc:docChg chg="undo custSel addSld delSld modSld sldOrd modMainMaster">
      <pc:chgData name="Lin Yang" userId="22c9f923-3b96-4280-92a1-bec5296842d7" providerId="ADAL" clId="{F6830B48-3400-4EDB-9125-0CDEB0BBCD18}" dt="2020-12-10T06:19:21.604" v="456" actId="20577"/>
      <pc:docMkLst>
        <pc:docMk/>
      </pc:docMkLst>
      <pc:sldChg chg="del">
        <pc:chgData name="Lin Yang" userId="22c9f923-3b96-4280-92a1-bec5296842d7" providerId="ADAL" clId="{F6830B48-3400-4EDB-9125-0CDEB0BBCD18}" dt="2020-12-10T05:12:43.763" v="129" actId="2696"/>
        <pc:sldMkLst>
          <pc:docMk/>
          <pc:sldMk cId="3101412381" sldId="445"/>
        </pc:sldMkLst>
      </pc:sldChg>
      <pc:sldChg chg="modSp">
        <pc:chgData name="Lin Yang" userId="22c9f923-3b96-4280-92a1-bec5296842d7" providerId="ADAL" clId="{F6830B48-3400-4EDB-9125-0CDEB0BBCD18}" dt="2020-12-10T06:19:21.604" v="456" actId="20577"/>
        <pc:sldMkLst>
          <pc:docMk/>
          <pc:sldMk cId="0" sldId="896"/>
        </pc:sldMkLst>
        <pc:spChg chg="mod">
          <ac:chgData name="Lin Yang" userId="22c9f923-3b96-4280-92a1-bec5296842d7" providerId="ADAL" clId="{F6830B48-3400-4EDB-9125-0CDEB0BBCD18}" dt="2020-12-10T01:31:59.437" v="12" actId="20577"/>
          <ac:spMkLst>
            <pc:docMk/>
            <pc:sldMk cId="0" sldId="896"/>
            <ac:spMk id="15365" creationId="{5EB80220-6DDA-46D8-A532-4F8294B75F35}"/>
          </ac:spMkLst>
        </pc:spChg>
        <pc:spChg chg="mod">
          <ac:chgData name="Lin Yang" userId="22c9f923-3b96-4280-92a1-bec5296842d7" providerId="ADAL" clId="{F6830B48-3400-4EDB-9125-0CDEB0BBCD18}" dt="2020-12-10T06:19:21.604" v="456" actId="20577"/>
          <ac:spMkLst>
            <pc:docMk/>
            <pc:sldMk cId="0" sldId="896"/>
            <ac:spMk id="15366" creationId="{AAB4AADD-B9F4-45B4-B9D2-5B5E3506EF55}"/>
          </ac:spMkLst>
        </pc:spChg>
      </pc:sldChg>
      <pc:sldChg chg="modSp">
        <pc:chgData name="Lin Yang" userId="22c9f923-3b96-4280-92a1-bec5296842d7" providerId="ADAL" clId="{F6830B48-3400-4EDB-9125-0CDEB0BBCD18}" dt="2020-12-10T01:50:28.743" v="74" actId="20577"/>
        <pc:sldMkLst>
          <pc:docMk/>
          <pc:sldMk cId="2258612052" sldId="1331"/>
        </pc:sldMkLst>
        <pc:spChg chg="mod">
          <ac:chgData name="Lin Yang" userId="22c9f923-3b96-4280-92a1-bec5296842d7" providerId="ADAL" clId="{F6830B48-3400-4EDB-9125-0CDEB0BBCD18}" dt="2020-12-10T01:50:28.743" v="74" actId="20577"/>
          <ac:spMkLst>
            <pc:docMk/>
            <pc:sldMk cId="2258612052" sldId="1331"/>
            <ac:spMk id="3" creationId="{620F8D24-E9B9-45A5-897F-146B6D705E48}"/>
          </ac:spMkLst>
        </pc:spChg>
      </pc:sldChg>
      <pc:sldChg chg="modSp">
        <pc:chgData name="Lin Yang" userId="22c9f923-3b96-4280-92a1-bec5296842d7" providerId="ADAL" clId="{F6830B48-3400-4EDB-9125-0CDEB0BBCD18}" dt="2020-12-10T01:45:08.334" v="29" actId="6549"/>
        <pc:sldMkLst>
          <pc:docMk/>
          <pc:sldMk cId="875390352" sldId="1332"/>
        </pc:sldMkLst>
        <pc:spChg chg="mod">
          <ac:chgData name="Lin Yang" userId="22c9f923-3b96-4280-92a1-bec5296842d7" providerId="ADAL" clId="{F6830B48-3400-4EDB-9125-0CDEB0BBCD18}" dt="2020-12-10T01:45:08.334" v="29" actId="6549"/>
          <ac:spMkLst>
            <pc:docMk/>
            <pc:sldMk cId="875390352" sldId="1332"/>
            <ac:spMk id="3" creationId="{620F8D24-E9B9-45A5-897F-146B6D705E48}"/>
          </ac:spMkLst>
        </pc:spChg>
      </pc:sldChg>
      <pc:sldChg chg="addSp delSp modSp del ord">
        <pc:chgData name="Lin Yang" userId="22c9f923-3b96-4280-92a1-bec5296842d7" providerId="ADAL" clId="{F6830B48-3400-4EDB-9125-0CDEB0BBCD18}" dt="2020-12-10T05:24:00.945" v="147" actId="2696"/>
        <pc:sldMkLst>
          <pc:docMk/>
          <pc:sldMk cId="2059266581" sldId="1334"/>
        </pc:sldMkLst>
        <pc:graphicFrameChg chg="del">
          <ac:chgData name="Lin Yang" userId="22c9f923-3b96-4280-92a1-bec5296842d7" providerId="ADAL" clId="{F6830B48-3400-4EDB-9125-0CDEB0BBCD18}" dt="2020-12-10T01:56:38.231" v="77" actId="478"/>
          <ac:graphicFrameMkLst>
            <pc:docMk/>
            <pc:sldMk cId="2059266581" sldId="1334"/>
            <ac:graphicFrameMk id="7" creationId="{65E55F54-8053-462B-8EF3-804A169BC34D}"/>
          </ac:graphicFrameMkLst>
        </pc:graphicFrameChg>
        <pc:graphicFrameChg chg="add mod">
          <ac:chgData name="Lin Yang" userId="22c9f923-3b96-4280-92a1-bec5296842d7" providerId="ADAL" clId="{F6830B48-3400-4EDB-9125-0CDEB0BBCD18}" dt="2020-12-10T01:56:54.459" v="106" actId="1037"/>
          <ac:graphicFrameMkLst>
            <pc:docMk/>
            <pc:sldMk cId="2059266581" sldId="1334"/>
            <ac:graphicFrameMk id="8" creationId="{9667F8DA-D8FE-444F-B502-F4FEC8303F78}"/>
          </ac:graphicFrameMkLst>
        </pc:graphicFrameChg>
      </pc:sldChg>
      <pc:sldChg chg="del">
        <pc:chgData name="Lin Yang" userId="22c9f923-3b96-4280-92a1-bec5296842d7" providerId="ADAL" clId="{F6830B48-3400-4EDB-9125-0CDEB0BBCD18}" dt="2020-12-10T05:12:33.564" v="127" actId="2696"/>
        <pc:sldMkLst>
          <pc:docMk/>
          <pc:sldMk cId="1782323995" sldId="1335"/>
        </pc:sldMkLst>
      </pc:sldChg>
      <pc:sldChg chg="modSp ord">
        <pc:chgData name="Lin Yang" userId="22c9f923-3b96-4280-92a1-bec5296842d7" providerId="ADAL" clId="{F6830B48-3400-4EDB-9125-0CDEB0BBCD18}" dt="2020-12-10T06:16:58.852" v="450" actId="14100"/>
        <pc:sldMkLst>
          <pc:docMk/>
          <pc:sldMk cId="381800754" sldId="1337"/>
        </pc:sldMkLst>
        <pc:spChg chg="mod">
          <ac:chgData name="Lin Yang" userId="22c9f923-3b96-4280-92a1-bec5296842d7" providerId="ADAL" clId="{F6830B48-3400-4EDB-9125-0CDEB0BBCD18}" dt="2020-12-10T06:16:58.852" v="450" actId="14100"/>
          <ac:spMkLst>
            <pc:docMk/>
            <pc:sldMk cId="381800754" sldId="1337"/>
            <ac:spMk id="3" creationId="{620F8D24-E9B9-45A5-897F-146B6D705E48}"/>
          </ac:spMkLst>
        </pc:spChg>
      </pc:sldChg>
      <pc:sldChg chg="del">
        <pc:chgData name="Lin Yang" userId="22c9f923-3b96-4280-92a1-bec5296842d7" providerId="ADAL" clId="{F6830B48-3400-4EDB-9125-0CDEB0BBCD18}" dt="2020-12-10T05:12:46.941" v="130" actId="2696"/>
        <pc:sldMkLst>
          <pc:docMk/>
          <pc:sldMk cId="3588534642" sldId="1339"/>
        </pc:sldMkLst>
      </pc:sldChg>
      <pc:sldChg chg="del">
        <pc:chgData name="Lin Yang" userId="22c9f923-3b96-4280-92a1-bec5296842d7" providerId="ADAL" clId="{F6830B48-3400-4EDB-9125-0CDEB0BBCD18}" dt="2020-12-10T05:12:54.276" v="131" actId="2696"/>
        <pc:sldMkLst>
          <pc:docMk/>
          <pc:sldMk cId="4247027180" sldId="1340"/>
        </pc:sldMkLst>
      </pc:sldChg>
      <pc:sldChg chg="del">
        <pc:chgData name="Lin Yang" userId="22c9f923-3b96-4280-92a1-bec5296842d7" providerId="ADAL" clId="{F6830B48-3400-4EDB-9125-0CDEB0BBCD18}" dt="2020-12-10T05:12:38.979" v="128" actId="2696"/>
        <pc:sldMkLst>
          <pc:docMk/>
          <pc:sldMk cId="4224277685" sldId="1341"/>
        </pc:sldMkLst>
      </pc:sldChg>
      <pc:sldChg chg="del ord">
        <pc:chgData name="Lin Yang" userId="22c9f923-3b96-4280-92a1-bec5296842d7" providerId="ADAL" clId="{F6830B48-3400-4EDB-9125-0CDEB0BBCD18}" dt="2020-12-10T06:18:08.906" v="451" actId="2696"/>
        <pc:sldMkLst>
          <pc:docMk/>
          <pc:sldMk cId="3286806824" sldId="1342"/>
        </pc:sldMkLst>
      </pc:sldChg>
      <pc:sldChg chg="del">
        <pc:chgData name="Lin Yang" userId="22c9f923-3b96-4280-92a1-bec5296842d7" providerId="ADAL" clId="{F6830B48-3400-4EDB-9125-0CDEB0BBCD18}" dt="2020-12-10T05:13:07.578" v="132" actId="2696"/>
        <pc:sldMkLst>
          <pc:docMk/>
          <pc:sldMk cId="2992016479" sldId="1343"/>
        </pc:sldMkLst>
      </pc:sldChg>
      <pc:sldChg chg="del">
        <pc:chgData name="Lin Yang" userId="22c9f923-3b96-4280-92a1-bec5296842d7" providerId="ADAL" clId="{F6830B48-3400-4EDB-9125-0CDEB0BBCD18}" dt="2020-12-10T05:13:09.207" v="133" actId="2696"/>
        <pc:sldMkLst>
          <pc:docMk/>
          <pc:sldMk cId="3241855716" sldId="1344"/>
        </pc:sldMkLst>
      </pc:sldChg>
      <pc:sldChg chg="modSp">
        <pc:chgData name="Lin Yang" userId="22c9f923-3b96-4280-92a1-bec5296842d7" providerId="ADAL" clId="{F6830B48-3400-4EDB-9125-0CDEB0BBCD18}" dt="2020-12-10T05:31:52.481" v="226" actId="20577"/>
        <pc:sldMkLst>
          <pc:docMk/>
          <pc:sldMk cId="238190322" sldId="1345"/>
        </pc:sldMkLst>
        <pc:spChg chg="mod">
          <ac:chgData name="Lin Yang" userId="22c9f923-3b96-4280-92a1-bec5296842d7" providerId="ADAL" clId="{F6830B48-3400-4EDB-9125-0CDEB0BBCD18}" dt="2020-12-10T05:31:52.481" v="226" actId="20577"/>
          <ac:spMkLst>
            <pc:docMk/>
            <pc:sldMk cId="238190322" sldId="1345"/>
            <ac:spMk id="3" creationId="{00000000-0000-0000-0000-000000000000}"/>
          </ac:spMkLst>
        </pc:spChg>
      </pc:sldChg>
      <pc:sldChg chg="del">
        <pc:chgData name="Lin Yang" userId="22c9f923-3b96-4280-92a1-bec5296842d7" providerId="ADAL" clId="{F6830B48-3400-4EDB-9125-0CDEB0BBCD18}" dt="2020-12-10T05:13:40.670" v="135" actId="2696"/>
        <pc:sldMkLst>
          <pc:docMk/>
          <pc:sldMk cId="71636587" sldId="1346"/>
        </pc:sldMkLst>
      </pc:sldChg>
      <pc:sldChg chg="del ord">
        <pc:chgData name="Lin Yang" userId="22c9f923-3b96-4280-92a1-bec5296842d7" providerId="ADAL" clId="{F6830B48-3400-4EDB-9125-0CDEB0BBCD18}" dt="2020-12-10T06:18:22.777" v="452" actId="2696"/>
        <pc:sldMkLst>
          <pc:docMk/>
          <pc:sldMk cId="1286841296" sldId="1347"/>
        </pc:sldMkLst>
      </pc:sldChg>
      <pc:sldChg chg="del">
        <pc:chgData name="Lin Yang" userId="22c9f923-3b96-4280-92a1-bec5296842d7" providerId="ADAL" clId="{F6830B48-3400-4EDB-9125-0CDEB0BBCD18}" dt="2020-12-10T05:17:49.429" v="141" actId="2696"/>
        <pc:sldMkLst>
          <pc:docMk/>
          <pc:sldMk cId="1921020206" sldId="1348"/>
        </pc:sldMkLst>
      </pc:sldChg>
      <pc:sldChg chg="del">
        <pc:chgData name="Lin Yang" userId="22c9f923-3b96-4280-92a1-bec5296842d7" providerId="ADAL" clId="{F6830B48-3400-4EDB-9125-0CDEB0BBCD18}" dt="2020-12-10T05:20:59.481" v="146" actId="2696"/>
        <pc:sldMkLst>
          <pc:docMk/>
          <pc:sldMk cId="3002087047" sldId="1348"/>
        </pc:sldMkLst>
      </pc:sldChg>
      <pc:sldChg chg="modSp">
        <pc:chgData name="Lin Yang" userId="22c9f923-3b96-4280-92a1-bec5296842d7" providerId="ADAL" clId="{F6830B48-3400-4EDB-9125-0CDEB0BBCD18}" dt="2020-12-10T05:29:41.495" v="175" actId="20577"/>
        <pc:sldMkLst>
          <pc:docMk/>
          <pc:sldMk cId="1620547439" sldId="1349"/>
        </pc:sldMkLst>
        <pc:graphicFrameChg chg="mod modGraphic">
          <ac:chgData name="Lin Yang" userId="22c9f923-3b96-4280-92a1-bec5296842d7" providerId="ADAL" clId="{F6830B48-3400-4EDB-9125-0CDEB0BBCD18}" dt="2020-12-10T05:29:41.495" v="175" actId="20577"/>
          <ac:graphicFrameMkLst>
            <pc:docMk/>
            <pc:sldMk cId="1620547439" sldId="1349"/>
            <ac:graphicFrameMk id="7" creationId="{65E55F54-8053-462B-8EF3-804A169BC34D}"/>
          </ac:graphicFrameMkLst>
        </pc:graphicFrameChg>
      </pc:sldChg>
      <pc:sldChg chg="del">
        <pc:chgData name="Lin Yang" userId="22c9f923-3b96-4280-92a1-bec5296842d7" providerId="ADAL" clId="{F6830B48-3400-4EDB-9125-0CDEB0BBCD18}" dt="2020-12-10T05:17:49.562" v="142" actId="2696"/>
        <pc:sldMkLst>
          <pc:docMk/>
          <pc:sldMk cId="2140845197" sldId="1349"/>
        </pc:sldMkLst>
      </pc:sldChg>
      <pc:sldChg chg="del">
        <pc:chgData name="Lin Yang" userId="22c9f923-3b96-4280-92a1-bec5296842d7" providerId="ADAL" clId="{F6830B48-3400-4EDB-9125-0CDEB0BBCD18}" dt="2020-12-10T05:13:27.434" v="134" actId="2696"/>
        <pc:sldMkLst>
          <pc:docMk/>
          <pc:sldMk cId="2155958592" sldId="1350"/>
        </pc:sldMkLst>
      </pc:sldChg>
      <pc:sldChg chg="del">
        <pc:chgData name="Lin Yang" userId="22c9f923-3b96-4280-92a1-bec5296842d7" providerId="ADAL" clId="{F6830B48-3400-4EDB-9125-0CDEB0BBCD18}" dt="2020-12-10T05:20:46.375" v="145" actId="2696"/>
        <pc:sldMkLst>
          <pc:docMk/>
          <pc:sldMk cId="899394744" sldId="1351"/>
        </pc:sldMkLst>
      </pc:sldChg>
      <pc:sldChg chg="del">
        <pc:chgData name="Lin Yang" userId="22c9f923-3b96-4280-92a1-bec5296842d7" providerId="ADAL" clId="{F6830B48-3400-4EDB-9125-0CDEB0BBCD18}" dt="2020-12-10T05:17:49.584" v="143" actId="2696"/>
        <pc:sldMkLst>
          <pc:docMk/>
          <pc:sldMk cId="1637098050" sldId="1351"/>
        </pc:sldMkLst>
      </pc:sldChg>
      <pc:sldChg chg="modSp">
        <pc:chgData name="Lin Yang" userId="22c9f923-3b96-4280-92a1-bec5296842d7" providerId="ADAL" clId="{F6830B48-3400-4EDB-9125-0CDEB0BBCD18}" dt="2020-12-10T05:33:17.651" v="244" actId="1036"/>
        <pc:sldMkLst>
          <pc:docMk/>
          <pc:sldMk cId="387742008" sldId="1354"/>
        </pc:sldMkLst>
        <pc:spChg chg="mod">
          <ac:chgData name="Lin Yang" userId="22c9f923-3b96-4280-92a1-bec5296842d7" providerId="ADAL" clId="{F6830B48-3400-4EDB-9125-0CDEB0BBCD18}" dt="2020-12-10T05:32:29.792" v="228" actId="20577"/>
          <ac:spMkLst>
            <pc:docMk/>
            <pc:sldMk cId="387742008" sldId="1354"/>
            <ac:spMk id="2" creationId="{55C3395E-5395-402A-902A-44B03044A229}"/>
          </ac:spMkLst>
        </pc:spChg>
        <pc:spChg chg="mod">
          <ac:chgData name="Lin Yang" userId="22c9f923-3b96-4280-92a1-bec5296842d7" providerId="ADAL" clId="{F6830B48-3400-4EDB-9125-0CDEB0BBCD18}" dt="2020-12-10T05:33:17.651" v="244" actId="1036"/>
          <ac:spMkLst>
            <pc:docMk/>
            <pc:sldMk cId="387742008" sldId="1354"/>
            <ac:spMk id="3" creationId="{3EF351D6-EE79-4C3C-91AE-B2F50DBD7EE5}"/>
          </ac:spMkLst>
        </pc:spChg>
        <pc:spChg chg="mod">
          <ac:chgData name="Lin Yang" userId="22c9f923-3b96-4280-92a1-bec5296842d7" providerId="ADAL" clId="{F6830B48-3400-4EDB-9125-0CDEB0BBCD18}" dt="2020-12-10T05:32:48.159" v="237" actId="1036"/>
          <ac:spMkLst>
            <pc:docMk/>
            <pc:sldMk cId="387742008" sldId="1354"/>
            <ac:spMk id="8" creationId="{D5F69299-4BE7-42E8-84A7-1E9A0054E59C}"/>
          </ac:spMkLst>
        </pc:spChg>
      </pc:sldChg>
      <pc:sldChg chg="modSp">
        <pc:chgData name="Lin Yang" userId="22c9f923-3b96-4280-92a1-bec5296842d7" providerId="ADAL" clId="{F6830B48-3400-4EDB-9125-0CDEB0BBCD18}" dt="2020-12-10T05:34:32.139" v="263" actId="207"/>
        <pc:sldMkLst>
          <pc:docMk/>
          <pc:sldMk cId="570153751" sldId="1355"/>
        </pc:sldMkLst>
        <pc:spChg chg="mod">
          <ac:chgData name="Lin Yang" userId="22c9f923-3b96-4280-92a1-bec5296842d7" providerId="ADAL" clId="{F6830B48-3400-4EDB-9125-0CDEB0BBCD18}" dt="2020-12-10T05:33:29.991" v="246" actId="20577"/>
          <ac:spMkLst>
            <pc:docMk/>
            <pc:sldMk cId="570153751" sldId="1355"/>
            <ac:spMk id="2" creationId="{55C3395E-5395-402A-902A-44B03044A229}"/>
          </ac:spMkLst>
        </pc:spChg>
        <pc:spChg chg="mod">
          <ac:chgData name="Lin Yang" userId="22c9f923-3b96-4280-92a1-bec5296842d7" providerId="ADAL" clId="{F6830B48-3400-4EDB-9125-0CDEB0BBCD18}" dt="2020-12-10T05:33:49.641" v="250" actId="14100"/>
          <ac:spMkLst>
            <pc:docMk/>
            <pc:sldMk cId="570153751" sldId="1355"/>
            <ac:spMk id="3" creationId="{3EF351D6-EE79-4C3C-91AE-B2F50DBD7EE5}"/>
          </ac:spMkLst>
        </pc:spChg>
        <pc:spChg chg="mod">
          <ac:chgData name="Lin Yang" userId="22c9f923-3b96-4280-92a1-bec5296842d7" providerId="ADAL" clId="{F6830B48-3400-4EDB-9125-0CDEB0BBCD18}" dt="2020-12-10T05:34:06.952" v="261" actId="20577"/>
          <ac:spMkLst>
            <pc:docMk/>
            <pc:sldMk cId="570153751" sldId="1355"/>
            <ac:spMk id="8" creationId="{D5F69299-4BE7-42E8-84A7-1E9A0054E59C}"/>
          </ac:spMkLst>
        </pc:spChg>
        <pc:graphicFrameChg chg="modGraphic">
          <ac:chgData name="Lin Yang" userId="22c9f923-3b96-4280-92a1-bec5296842d7" providerId="ADAL" clId="{F6830B48-3400-4EDB-9125-0CDEB0BBCD18}" dt="2020-12-10T05:34:32.139" v="263" actId="207"/>
          <ac:graphicFrameMkLst>
            <pc:docMk/>
            <pc:sldMk cId="570153751" sldId="1355"/>
            <ac:graphicFrameMk id="9" creationId="{C55F1991-DDBF-4214-A83A-A03378DE0CD7}"/>
          </ac:graphicFrameMkLst>
        </pc:graphicFrameChg>
      </pc:sldChg>
      <pc:sldChg chg="modSp add">
        <pc:chgData name="Lin Yang" userId="22c9f923-3b96-4280-92a1-bec5296842d7" providerId="ADAL" clId="{F6830B48-3400-4EDB-9125-0CDEB0BBCD18}" dt="2020-12-10T06:18:37.354" v="454" actId="255"/>
        <pc:sldMkLst>
          <pc:docMk/>
          <pc:sldMk cId="1807548316" sldId="1356"/>
        </pc:sldMkLst>
        <pc:spChg chg="mod">
          <ac:chgData name="Lin Yang" userId="22c9f923-3b96-4280-92a1-bec5296842d7" providerId="ADAL" clId="{F6830B48-3400-4EDB-9125-0CDEB0BBCD18}" dt="2020-12-10T06:18:37.354" v="454" actId="255"/>
          <ac:spMkLst>
            <pc:docMk/>
            <pc:sldMk cId="1807548316" sldId="1356"/>
            <ac:spMk id="2" creationId="{55C3395E-5395-402A-902A-44B03044A229}"/>
          </ac:spMkLst>
        </pc:spChg>
        <pc:spChg chg="mod">
          <ac:chgData name="Lin Yang" userId="22c9f923-3b96-4280-92a1-bec5296842d7" providerId="ADAL" clId="{F6830B48-3400-4EDB-9125-0CDEB0BBCD18}" dt="2020-12-10T06:18:29.403" v="453" actId="14100"/>
          <ac:spMkLst>
            <pc:docMk/>
            <pc:sldMk cId="1807548316" sldId="1356"/>
            <ac:spMk id="3" creationId="{620F8D24-E9B9-45A5-897F-146B6D705E48}"/>
          </ac:spMkLst>
        </pc:spChg>
      </pc:sldChg>
      <pc:sldChg chg="addSp delSp modSp add">
        <pc:chgData name="Lin Yang" userId="22c9f923-3b96-4280-92a1-bec5296842d7" providerId="ADAL" clId="{F6830B48-3400-4EDB-9125-0CDEB0BBCD18}" dt="2020-12-10T06:18:54.607" v="455" actId="255"/>
        <pc:sldMkLst>
          <pc:docMk/>
          <pc:sldMk cId="4049542011" sldId="1357"/>
        </pc:sldMkLst>
        <pc:spChg chg="mod">
          <ac:chgData name="Lin Yang" userId="22c9f923-3b96-4280-92a1-bec5296842d7" providerId="ADAL" clId="{F6830B48-3400-4EDB-9125-0CDEB0BBCD18}" dt="2020-12-10T06:18:54.607" v="455" actId="255"/>
          <ac:spMkLst>
            <pc:docMk/>
            <pc:sldMk cId="4049542011" sldId="1357"/>
            <ac:spMk id="2" creationId="{55C3395E-5395-402A-902A-44B03044A229}"/>
          </ac:spMkLst>
        </pc:spChg>
        <pc:graphicFrameChg chg="add mod modGraphic">
          <ac:chgData name="Lin Yang" userId="22c9f923-3b96-4280-92a1-bec5296842d7" providerId="ADAL" clId="{F6830B48-3400-4EDB-9125-0CDEB0BBCD18}" dt="2020-12-10T01:59:04.214" v="118" actId="207"/>
          <ac:graphicFrameMkLst>
            <pc:docMk/>
            <pc:sldMk cId="4049542011" sldId="1357"/>
            <ac:graphicFrameMk id="3" creationId="{CFDF3CB8-AF09-45CB-9CEA-CCD5534A3BFE}"/>
          </ac:graphicFrameMkLst>
        </pc:graphicFrameChg>
        <pc:graphicFrameChg chg="del modGraphic">
          <ac:chgData name="Lin Yang" userId="22c9f923-3b96-4280-92a1-bec5296842d7" providerId="ADAL" clId="{F6830B48-3400-4EDB-9125-0CDEB0BBCD18}" dt="2020-12-10T01:58:27.458" v="107" actId="478"/>
          <ac:graphicFrameMkLst>
            <pc:docMk/>
            <pc:sldMk cId="4049542011" sldId="1357"/>
            <ac:graphicFrameMk id="7" creationId="{65E55F54-8053-462B-8EF3-804A169BC34D}"/>
          </ac:graphicFrameMkLst>
        </pc:graphicFrameChg>
      </pc:sldChg>
      <pc:sldChg chg="add del">
        <pc:chgData name="Lin Yang" userId="22c9f923-3b96-4280-92a1-bec5296842d7" providerId="ADAL" clId="{F6830B48-3400-4EDB-9125-0CDEB0BBCD18}" dt="2020-12-10T05:19:08.903" v="144" actId="2696"/>
        <pc:sldMkLst>
          <pc:docMk/>
          <pc:sldMk cId="1509732836" sldId="1358"/>
        </pc:sldMkLst>
      </pc:sldChg>
      <pc:sldMasterChg chg="modSp">
        <pc:chgData name="Lin Yang" userId="22c9f923-3b96-4280-92a1-bec5296842d7" providerId="ADAL" clId="{F6830B48-3400-4EDB-9125-0CDEB0BBCD18}" dt="2020-12-10T01:33:35.033" v="27" actId="20577"/>
        <pc:sldMasterMkLst>
          <pc:docMk/>
          <pc:sldMasterMk cId="0" sldId="2147483648"/>
        </pc:sldMasterMkLst>
        <pc:spChg chg="mod">
          <ac:chgData name="Lin Yang" userId="22c9f923-3b96-4280-92a1-bec5296842d7" providerId="ADAL" clId="{F6830B48-3400-4EDB-9125-0CDEB0BBCD18}" dt="2020-12-10T01:32:41.919" v="23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Lin Yang" userId="22c9f923-3b96-4280-92a1-bec5296842d7" providerId="ADAL" clId="{F6830B48-3400-4EDB-9125-0CDEB0BBCD18}" dt="2020-12-10T01:33:35.033" v="27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Lin Yang" userId="22c9f923-3b96-4280-92a1-bec5296842d7" providerId="ADAL" clId="{B6A41286-6832-46B2-BE08-91DAAA13291A}"/>
    <pc:docChg chg="custSel modSld">
      <pc:chgData name="Lin Yang" userId="22c9f923-3b96-4280-92a1-bec5296842d7" providerId="ADAL" clId="{B6A41286-6832-46B2-BE08-91DAAA13291A}" dt="2020-12-11T20:53:29.080" v="13" actId="207"/>
      <pc:docMkLst>
        <pc:docMk/>
      </pc:docMkLst>
      <pc:sldChg chg="modSp">
        <pc:chgData name="Lin Yang" userId="22c9f923-3b96-4280-92a1-bec5296842d7" providerId="ADAL" clId="{B6A41286-6832-46B2-BE08-91DAAA13291A}" dt="2020-12-11T20:52:13.818" v="7" actId="207"/>
        <pc:sldMkLst>
          <pc:docMk/>
          <pc:sldMk cId="1620547439" sldId="1349"/>
        </pc:sldMkLst>
        <pc:spChg chg="mod">
          <ac:chgData name="Lin Yang" userId="22c9f923-3b96-4280-92a1-bec5296842d7" providerId="ADAL" clId="{B6A41286-6832-46B2-BE08-91DAAA13291A}" dt="2020-12-11T20:52:01.840" v="5" actId="207"/>
          <ac:spMkLst>
            <pc:docMk/>
            <pc:sldMk cId="1620547439" sldId="1349"/>
            <ac:spMk id="3" creationId="{620F8D24-E9B9-45A5-897F-146B6D705E48}"/>
          </ac:spMkLst>
        </pc:spChg>
        <pc:graphicFrameChg chg="modGraphic">
          <ac:chgData name="Lin Yang" userId="22c9f923-3b96-4280-92a1-bec5296842d7" providerId="ADAL" clId="{B6A41286-6832-46B2-BE08-91DAAA13291A}" dt="2020-12-11T20:52:13.818" v="7" actId="207"/>
          <ac:graphicFrameMkLst>
            <pc:docMk/>
            <pc:sldMk cId="1620547439" sldId="1349"/>
            <ac:graphicFrameMk id="7" creationId="{65E55F54-8053-462B-8EF3-804A169BC34D}"/>
          </ac:graphicFrameMkLst>
        </pc:graphicFrameChg>
      </pc:sldChg>
      <pc:sldChg chg="modSp">
        <pc:chgData name="Lin Yang" userId="22c9f923-3b96-4280-92a1-bec5296842d7" providerId="ADAL" clId="{B6A41286-6832-46B2-BE08-91DAAA13291A}" dt="2020-12-11T20:53:29.080" v="13" actId="207"/>
        <pc:sldMkLst>
          <pc:docMk/>
          <pc:sldMk cId="387742008" sldId="1354"/>
        </pc:sldMkLst>
        <pc:graphicFrameChg chg="modGraphic">
          <ac:chgData name="Lin Yang" userId="22c9f923-3b96-4280-92a1-bec5296842d7" providerId="ADAL" clId="{B6A41286-6832-46B2-BE08-91DAAA13291A}" dt="2020-12-11T20:53:29.080" v="13" actId="207"/>
          <ac:graphicFrameMkLst>
            <pc:docMk/>
            <pc:sldMk cId="387742008" sldId="1354"/>
            <ac:graphicFrameMk id="7" creationId="{65E55F54-8053-462B-8EF3-804A169BC34D}"/>
          </ac:graphicFrameMkLst>
        </pc:graphicFrameChg>
      </pc:sldChg>
      <pc:sldChg chg="modSp">
        <pc:chgData name="Lin Yang" userId="22c9f923-3b96-4280-92a1-bec5296842d7" providerId="ADAL" clId="{B6A41286-6832-46B2-BE08-91DAAA13291A}" dt="2020-12-11T20:51:17.101" v="3" actId="207"/>
        <pc:sldMkLst>
          <pc:docMk/>
          <pc:sldMk cId="4049542011" sldId="1357"/>
        </pc:sldMkLst>
        <pc:graphicFrameChg chg="modGraphic">
          <ac:chgData name="Lin Yang" userId="22c9f923-3b96-4280-92a1-bec5296842d7" providerId="ADAL" clId="{B6A41286-6832-46B2-BE08-91DAAA13291A}" dt="2020-12-11T20:51:17.101" v="3" actId="207"/>
          <ac:graphicFrameMkLst>
            <pc:docMk/>
            <pc:sldMk cId="4049542011" sldId="1357"/>
            <ac:graphicFrameMk id="3" creationId="{CFDF3CB8-AF09-45CB-9CEA-CCD5534A3BFE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December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December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December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12/11/2020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December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December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5BF1C0E-E980-4198-AD72-D434C6077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December 2020</a:t>
            </a:r>
            <a:endParaRPr lang="en-GB" alt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82429B4-AC28-490A-8504-D52C2DB3D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2A53C1-0CF3-4CFC-8BE8-D84B06D4C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2C0D638-719E-495B-8175-80DE7EAED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December 2020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December 2020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December 2020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December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December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154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December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802.11-20/1954r0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560" y="692696"/>
            <a:ext cx="7772400" cy="1066800"/>
          </a:xfrm>
          <a:noFill/>
        </p:spPr>
        <p:txBody>
          <a:bodyPr/>
          <a:lstStyle/>
          <a:p>
            <a:r>
              <a:rPr lang="en-GB" altLang="en-US" dirty="0"/>
              <a:t>11be Spectral Flatness Requirements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4213" y="2006391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500" dirty="0"/>
              <a:t>Date:</a:t>
            </a:r>
            <a:r>
              <a:rPr lang="en-GB" altLang="en-US" sz="1500" b="0" dirty="0"/>
              <a:t> 2020-12-10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2744631"/>
            <a:ext cx="1156759" cy="35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/>
              <a:t>Authors:</a:t>
            </a:r>
            <a:endParaRPr lang="en-GB" altLang="en-US" sz="1500" b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E330F16-9A9C-4D4E-A9C7-0A96929FE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4637" y="6475413"/>
            <a:ext cx="1849288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Lin Yang (Qualcomm)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89327B-9F36-4F55-8F63-7CB5CFDD69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en-US"/>
              <a:t>December 2020</a:t>
            </a:r>
            <a:endParaRPr lang="en-GB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2C425-9545-4147-A639-32826140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5F5C18A-0A86-46B8-B635-CCCF8DFDF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650212"/>
              </p:ext>
            </p:extLst>
          </p:nvPr>
        </p:nvGraphicFramePr>
        <p:xfrm>
          <a:off x="914400" y="3132668"/>
          <a:ext cx="7391400" cy="177157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Lin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283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6969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912028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3395E-5395-402A-902A-44B03044A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sz="2400" dirty="0"/>
              <a:t>SP #3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69FB57-6BC2-4BC2-B46D-358318802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December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FCD527-A577-4307-ACD0-05D1806B2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7F7AB-E407-4A5A-8762-482BEA540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EF351D6-EE79-4C3C-91AE-B2F50DBD7EE5}"/>
              </a:ext>
            </a:extLst>
          </p:cNvPr>
          <p:cNvSpPr/>
          <p:nvPr/>
        </p:nvSpPr>
        <p:spPr>
          <a:xfrm>
            <a:off x="395537" y="1484784"/>
            <a:ext cx="82089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Do you support the non-HT DUP spectral flatness requirements as defined in the following table?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F69299-4BE7-42E8-84A7-1E9A0054E59C}"/>
              </a:ext>
            </a:extLst>
          </p:cNvPr>
          <p:cNvSpPr txBox="1"/>
          <p:nvPr/>
        </p:nvSpPr>
        <p:spPr>
          <a:xfrm>
            <a:off x="899592" y="5703639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</a:t>
            </a:r>
          </a:p>
          <a:p>
            <a:r>
              <a:rPr lang="en-US" dirty="0"/>
              <a:t>N</a:t>
            </a:r>
          </a:p>
          <a:p>
            <a:r>
              <a:rPr lang="en-US" dirty="0"/>
              <a:t>A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55F1991-DDBF-4214-A83A-A03378DE0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2867149"/>
              </p:ext>
            </p:extLst>
          </p:nvPr>
        </p:nvGraphicFramePr>
        <p:xfrm>
          <a:off x="35496" y="1989138"/>
          <a:ext cx="9001000" cy="3189661"/>
        </p:xfrm>
        <a:graphic>
          <a:graphicData uri="http://schemas.openxmlformats.org/drawingml/2006/table">
            <a:tbl>
              <a:tblPr/>
              <a:tblGrid>
                <a:gridCol w="648072">
                  <a:extLst>
                    <a:ext uri="{9D8B030D-6E8A-4147-A177-3AD203B41FA5}">
                      <a16:colId xmlns:a16="http://schemas.microsoft.com/office/drawing/2014/main" val="1794859240"/>
                    </a:ext>
                  </a:extLst>
                </a:gridCol>
                <a:gridCol w="1725887">
                  <a:extLst>
                    <a:ext uri="{9D8B030D-6E8A-4147-A177-3AD203B41FA5}">
                      <a16:colId xmlns:a16="http://schemas.microsoft.com/office/drawing/2014/main" val="1228271828"/>
                    </a:ext>
                  </a:extLst>
                </a:gridCol>
                <a:gridCol w="1874513">
                  <a:extLst>
                    <a:ext uri="{9D8B030D-6E8A-4147-A177-3AD203B41FA5}">
                      <a16:colId xmlns:a16="http://schemas.microsoft.com/office/drawing/2014/main" val="2786855741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72493174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275906529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90812698"/>
                    </a:ext>
                  </a:extLst>
                </a:gridCol>
              </a:tblGrid>
              <a:tr h="220961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ngXian"/>
                          <a:cs typeface="Times New Roman" panose="02020603050405020304" pitchFamily="18" charset="0"/>
                        </a:rPr>
                        <a:t>Maximum transmit spectral flatness deviations</a:t>
                      </a:r>
                    </a:p>
                  </a:txBody>
                  <a:tcPr marL="45768" marR="45768" marT="45768" marB="228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45768" marR="45768" marT="45768" marB="228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3642879"/>
                  </a:ext>
                </a:extLst>
              </a:tr>
              <a:tr h="243739">
                <a:tc row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Non-HT duplicate</a:t>
                      </a:r>
                    </a:p>
                    <a:p>
                      <a:endParaRPr lang="en-US" dirty="0"/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Bandwidth of transmission (MHz)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Averaging subcarrier indices (inclusive)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Tested subcarrier indices (inclusive)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Maximum deviation (dB) (Full BW)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Maximum deviation (dB) (Punctured)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2764085"/>
                  </a:ext>
                </a:extLst>
              </a:tr>
              <a:tr h="164449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40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-42 to -33, -31 to -6, +6 to +31, and +33 to +42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-42 to -33, -31 to -6, +6 to +31, and +33 to +42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±4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N/A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7194383"/>
                  </a:ext>
                </a:extLst>
              </a:tr>
              <a:tr h="1218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-58 to -43 and +43 to +58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+4/-6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4137395"/>
                  </a:ext>
                </a:extLst>
              </a:tr>
              <a:tr h="243739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-84 to -70, -58 to -33, -31 to -6, +6 to +31, +33 to +58, +70 to +84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-84 to -70, -58 to -33, -31 to -6, +6 to +31, +33 to +58, +70 to +84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±4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+mn-cs"/>
                        </a:rPr>
                        <a:t>+4/-6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1324236"/>
                  </a:ext>
                </a:extLst>
              </a:tr>
              <a:tr h="1218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-122 to -97, -95 to -85 and +85 to 95, +97 to +122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+4/-6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+mn-cs"/>
                        </a:rPr>
                        <a:t>+4/-6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0356105"/>
                  </a:ext>
                </a:extLst>
              </a:tr>
              <a:tr h="365608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160</a:t>
                      </a:r>
                      <a:endParaRPr lang="en-US" sz="8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-172 to -161, -159 to -134, -122 to -97, -95 to -70, -58 to -44, +44 to +58, +70 to +95, +97 to +122, +134 to +159, +161 to +172</a:t>
                      </a:r>
                      <a:endParaRPr lang="en-US" sz="8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-172 to -161, -159 to -134, -122 to -97, -95 to -70, -58 to -44, +44 to +58, +70 to +95, +97 to +122, +134 to +159, +161 to +172</a:t>
                      </a:r>
                      <a:endParaRPr lang="en-US" sz="8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±4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+4/-6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0293176"/>
                  </a:ext>
                </a:extLst>
              </a:tr>
              <a:tr h="365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-250 to -225, -223 to -198, -186 to -173, -43 to -33, -31 to -6, +6 to +31, +33 to +43, +173 to +186, +198  to +223, +225 to +250</a:t>
                      </a:r>
                      <a:endParaRPr lang="en-US" sz="8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+4/-6</a:t>
                      </a:r>
                      <a:endParaRPr lang="en-US" sz="8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+4/-6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6745681"/>
                  </a:ext>
                </a:extLst>
              </a:tr>
              <a:tr h="485470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320</a:t>
                      </a: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-348 </a:t>
                      </a: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to -326, -314 to -300, -212 to -198, -186 to  -161, -159 to -134, -122 to -97, -95 to </a:t>
                      </a:r>
                      <a:r>
                        <a:rPr lang="en-GB" sz="800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-84</a:t>
                      </a: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,</a:t>
                      </a:r>
                      <a:r>
                        <a:rPr lang="en-GB" sz="800" u="non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 </a:t>
                      </a:r>
                      <a:r>
                        <a:rPr lang="en-GB" sz="800" u="none" dirty="0"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+84 </a:t>
                      </a: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to +95, +97 to +122, +134 to +159, +161 to +186, +198 to +212, +300 to +314, +326 to </a:t>
                      </a:r>
                      <a:r>
                        <a:rPr lang="en-GB" sz="800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+</a:t>
                      </a:r>
                      <a:r>
                        <a:rPr lang="en-US" sz="800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348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-348 </a:t>
                      </a: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to -326, -314 to -300, -212 to -198, -186 to  -161, -159 to -134, -122 to -97, -95 to </a:t>
                      </a:r>
                      <a:r>
                        <a:rPr lang="en-GB" sz="800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-84</a:t>
                      </a: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,</a:t>
                      </a:r>
                      <a:r>
                        <a:rPr lang="en-GB" sz="800" u="non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 </a:t>
                      </a:r>
                      <a:r>
                        <a:rPr lang="en-GB" sz="800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+84 </a:t>
                      </a: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to +95, +97 to +122, +134 to +159, +161 to +186, +198 to +212, +300 to +314, +326 to </a:t>
                      </a:r>
                      <a:r>
                        <a:rPr lang="en-GB" sz="800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+</a:t>
                      </a:r>
                      <a:r>
                        <a:rPr lang="en-US" sz="800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348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±4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+mn-cs"/>
                        </a:rPr>
                        <a:t>+4/-6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9112929"/>
                  </a:ext>
                </a:extLst>
              </a:tr>
              <a:tr h="8495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-506 to -481, -479 to -454, -442 to -417, -415 to -390,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-378 to -353, -351 to -349, -299 to -289, -287 to -262,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-250 to -225, -223 to -213, -83 to -70, -58  to -33, -31 to -6, +6 to +31, +33 to+58, +70 to +83, +213 to +223, +225 to +250, +262 to +287, +289 to +299, +349 to +351, +353 to +378, +390 to +415, +417 to +442, +454 to +479, +481 to +506</a:t>
                      </a:r>
                      <a:endParaRPr lang="en-US" sz="8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+4/-6</a:t>
                      </a:r>
                      <a:endParaRPr lang="en-US" sz="8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+mn-cs"/>
                        </a:rPr>
                        <a:t>+4/-6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3012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0153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3395E-5395-402A-902A-44B03044A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70992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F8D24-E9B9-45A5-897F-146B6D705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632992"/>
            <a:ext cx="7772400" cy="4470946"/>
          </a:xfrm>
        </p:spPr>
        <p:txBody>
          <a:bodyPr/>
          <a:lstStyle/>
          <a:p>
            <a:r>
              <a:rPr lang="en-US" sz="2000" dirty="0"/>
              <a:t>In this presentation we will talk about the spectral flatness requirements for 11be transmissions, which is much complicated than legacy due to different tone plans in DUP mode and puncturing transmissions</a:t>
            </a:r>
          </a:p>
          <a:p>
            <a:pPr lvl="1"/>
            <a:endParaRPr lang="en-US" sz="1600" dirty="0"/>
          </a:p>
          <a:p>
            <a:r>
              <a:rPr lang="en-US" sz="2000" dirty="0"/>
              <a:t>We first look at the requirements for full BW non-OFDMA transmissions, then extend to DUP and puncturing cases</a:t>
            </a:r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69FB57-6BC2-4BC2-B46D-358318802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December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FCD527-A577-4307-ACD0-05D1806B2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7F7AB-E407-4A5A-8762-482BEA540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5390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3395E-5395-402A-902A-44B03044A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70992"/>
          </a:xfrm>
        </p:spPr>
        <p:txBody>
          <a:bodyPr/>
          <a:lstStyle/>
          <a:p>
            <a:r>
              <a:rPr lang="en-US" dirty="0"/>
              <a:t>High Level Thoughts on EHT Spectral Flatness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F8D24-E9B9-45A5-897F-146B6D705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8840"/>
            <a:ext cx="7772400" cy="4115098"/>
          </a:xfrm>
        </p:spPr>
        <p:txBody>
          <a:bodyPr/>
          <a:lstStyle/>
          <a:p>
            <a:r>
              <a:rPr lang="en-US" sz="2000" dirty="0"/>
              <a:t>For full BW non-OFDMA transmission, propose to have same maximum deviation requirement as 11ax</a:t>
            </a:r>
          </a:p>
          <a:p>
            <a:pPr lvl="1"/>
            <a:r>
              <a:rPr lang="en-US" sz="1600" dirty="0"/>
              <a:t>+/-4dB for inner subcarriers (i.e. averaging subcarriers in spec)</a:t>
            </a:r>
          </a:p>
          <a:p>
            <a:pPr lvl="1"/>
            <a:r>
              <a:rPr lang="en-US" sz="1600" dirty="0"/>
              <a:t>+4/-6dB for edge subcarriers</a:t>
            </a:r>
          </a:p>
          <a:p>
            <a:endParaRPr lang="en-US" sz="2000" dirty="0"/>
          </a:p>
          <a:p>
            <a:r>
              <a:rPr lang="en-US" sz="2000" dirty="0"/>
              <a:t>Propose to have same spectral flatness requirements as 11ax for the full BW non-OFDMA 20/40/80MHz</a:t>
            </a:r>
          </a:p>
          <a:p>
            <a:endParaRPr lang="en-US" sz="2000" dirty="0"/>
          </a:p>
          <a:p>
            <a:r>
              <a:rPr lang="en-US" sz="2000" dirty="0"/>
              <a:t>Since 11be removes 80+80MHz mode, we need to update the requirement for 160MHz mode</a:t>
            </a:r>
          </a:p>
          <a:p>
            <a:pPr lvl="1"/>
            <a:r>
              <a:rPr lang="en-US" sz="1600" dirty="0"/>
              <a:t>The 11ac/11ax spectral flatness assumed 80+80 thus the relaxed flatness at the middle of 160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69FB57-6BC2-4BC2-B46D-358318802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December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FCD527-A577-4307-ACD0-05D1806B2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7F7AB-E407-4A5A-8762-482BEA540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58612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3395E-5395-402A-902A-44B03044A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3792"/>
            <a:ext cx="7772400" cy="870992"/>
          </a:xfrm>
        </p:spPr>
        <p:txBody>
          <a:bodyPr/>
          <a:lstStyle/>
          <a:p>
            <a:r>
              <a:rPr lang="en-US" sz="2800" dirty="0"/>
              <a:t>Discussion on Flatness Requirements for EHT DUP, Puncturing, and OFDMA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F8D24-E9B9-45A5-897F-146B6D705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772816"/>
            <a:ext cx="8712968" cy="4824536"/>
          </a:xfrm>
        </p:spPr>
        <p:txBody>
          <a:bodyPr/>
          <a:lstStyle/>
          <a:p>
            <a:r>
              <a:rPr lang="en-US" sz="2000" dirty="0"/>
              <a:t>11be supports many puncturing cases, each with different populated tones and punctured edges </a:t>
            </a:r>
          </a:p>
          <a:p>
            <a:endParaRPr lang="en-US" sz="2000" dirty="0"/>
          </a:p>
          <a:p>
            <a:r>
              <a:rPr lang="en-US" sz="2000" dirty="0"/>
              <a:t>To simplify the spec writing on the definition of averaging subcarrier indices and tested subcarrier indices while covering so many cases, we can relax the maximum deviation requirement to be +4/-6dB for all populated subcarriers for puncturing case</a:t>
            </a:r>
          </a:p>
          <a:p>
            <a:pPr lvl="1"/>
            <a:r>
              <a:rPr lang="en-US" sz="1600" dirty="0"/>
              <a:t>Flatness requirement is specified to limit some weird transmission and is not very helpful to performance</a:t>
            </a:r>
          </a:p>
          <a:p>
            <a:pPr lvl="1"/>
            <a:r>
              <a:rPr lang="en-US" sz="1600" dirty="0"/>
              <a:t>Good for EHT80 and above with puncturing</a:t>
            </a:r>
          </a:p>
          <a:p>
            <a:endParaRPr lang="en-US" sz="2000" dirty="0"/>
          </a:p>
          <a:p>
            <a:r>
              <a:rPr lang="en-US" sz="2000" dirty="0"/>
              <a:t>For EHT DUP, Puncturing, and OFDMA Cases, power averaging and testing are only on the populated subcarriers</a:t>
            </a:r>
          </a:p>
          <a:p>
            <a:pPr lvl="1"/>
            <a:r>
              <a:rPr lang="en-US" sz="1600" dirty="0"/>
              <a:t>Same as 11ax</a:t>
            </a:r>
          </a:p>
          <a:p>
            <a:pPr marL="457200" lvl="1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2000" dirty="0"/>
              <a:t> </a:t>
            </a:r>
          </a:p>
          <a:p>
            <a:endParaRPr lang="en-US" sz="2000" dirty="0"/>
          </a:p>
          <a:p>
            <a:pPr marL="457200" lvl="1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400" dirty="0"/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69FB57-6BC2-4BC2-B46D-358318802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December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FCD527-A577-4307-ACD0-05D1806B2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7F7AB-E407-4A5A-8762-482BEA540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1800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3395E-5395-402A-902A-44B03044A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576064"/>
          </a:xfrm>
        </p:spPr>
        <p:txBody>
          <a:bodyPr/>
          <a:lstStyle/>
          <a:p>
            <a:r>
              <a:rPr lang="en-US" sz="2800" dirty="0"/>
              <a:t>Spectral Flatness Requirements for EHT modes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F8D24-E9B9-45A5-897F-146B6D705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00808"/>
            <a:ext cx="7772400" cy="4608512"/>
          </a:xfrm>
        </p:spPr>
        <p:txBody>
          <a:bodyPr/>
          <a:lstStyle/>
          <a:p>
            <a:r>
              <a:rPr lang="en-US" sz="1800" dirty="0"/>
              <a:t>Full BW Non-OFDMA case</a:t>
            </a:r>
          </a:p>
          <a:p>
            <a:pPr lvl="1"/>
            <a:r>
              <a:rPr lang="en-US" sz="1400" dirty="0"/>
              <a:t>For 160MHz, change the used tones around DC to be inner subcarrier</a:t>
            </a:r>
          </a:p>
          <a:p>
            <a:pPr lvl="1"/>
            <a:r>
              <a:rPr lang="en-US" sz="1400" dirty="0"/>
              <a:t>For 320MHz, calculate the tone indices for averaging based on 320MHz tone plan and the existing table</a:t>
            </a:r>
          </a:p>
          <a:p>
            <a:pPr lvl="2"/>
            <a:r>
              <a:rPr lang="en-US" sz="1200" dirty="0"/>
              <a:t>The populated 4x tone indices belong to [-2036:-1539, -1533:-1036, -1012:-515, -509:-12, 12:509, 515:1012, 1036:1533, 1539:2036]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200" dirty="0"/>
              <a:t>Outer most INNER subcarrier = floor(</a:t>
            </a:r>
            <a:r>
              <a:rPr lang="en-US" sz="1200" dirty="0">
                <a:solidFill>
                  <a:srgbClr val="00B0F0"/>
                </a:solidFill>
              </a:rPr>
              <a:t>696</a:t>
            </a:r>
            <a:r>
              <a:rPr lang="en-US" sz="1200" dirty="0"/>
              <a:t>*2036/</a:t>
            </a:r>
            <a:r>
              <a:rPr lang="en-US" sz="1200" dirty="0">
                <a:solidFill>
                  <a:srgbClr val="00B0F0"/>
                </a:solidFill>
              </a:rPr>
              <a:t>1012</a:t>
            </a:r>
            <a:r>
              <a:rPr lang="en-US" sz="1200" dirty="0"/>
              <a:t>)=</a:t>
            </a:r>
            <a:r>
              <a:rPr lang="en-US" sz="1200" dirty="0">
                <a:solidFill>
                  <a:srgbClr val="FF0000"/>
                </a:solidFill>
              </a:rPr>
              <a:t>1400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200" dirty="0"/>
              <a:t>Inner most INNER subcarrier = 1</a:t>
            </a:r>
            <a:r>
              <a:rPr lang="en-US" sz="1200" baseline="30000" dirty="0"/>
              <a:t>st</a:t>
            </a:r>
            <a:r>
              <a:rPr lang="en-US" sz="1200" dirty="0"/>
              <a:t> used tone by DC</a:t>
            </a:r>
            <a:endParaRPr lang="en-US" sz="1200" dirty="0">
              <a:solidFill>
                <a:srgbClr val="FF0000"/>
              </a:solidFill>
            </a:endParaRPr>
          </a:p>
          <a:p>
            <a:pPr lvl="2"/>
            <a:r>
              <a:rPr lang="en-US" sz="1200" dirty="0"/>
              <a:t>Remove sub-DCs and guard tones</a:t>
            </a:r>
          </a:p>
          <a:p>
            <a:pPr lvl="2"/>
            <a:endParaRPr lang="en-US" sz="1200" dirty="0"/>
          </a:p>
          <a:p>
            <a:r>
              <a:rPr lang="en-US" sz="1800" dirty="0"/>
              <a:t>For puncturing cases</a:t>
            </a:r>
          </a:p>
          <a:p>
            <a:pPr lvl="1"/>
            <a:r>
              <a:rPr lang="en-US" sz="1400" dirty="0"/>
              <a:t>Use the same table with relaxed allowed max deviation specified separately and consider only the populated subcarriers in the averaging subcarrier indices and tested subcarrier indices</a:t>
            </a:r>
          </a:p>
          <a:p>
            <a:pPr lvl="1"/>
            <a:endParaRPr lang="en-US" sz="1400" dirty="0"/>
          </a:p>
          <a:p>
            <a:r>
              <a:rPr lang="en-US" sz="1800" dirty="0"/>
              <a:t>EHT DUP and OFDMA Cases</a:t>
            </a:r>
          </a:p>
          <a:p>
            <a:pPr lvl="1"/>
            <a:r>
              <a:rPr lang="en-US" sz="1400" dirty="0"/>
              <a:t>Power averaging and testing only on the populated subcarriers </a:t>
            </a:r>
          </a:p>
          <a:p>
            <a:pPr lvl="1"/>
            <a:r>
              <a:rPr lang="en-US" sz="1400" dirty="0"/>
              <a:t>Used RUs only to be considered</a:t>
            </a:r>
          </a:p>
          <a:p>
            <a:pPr marL="0" indent="0">
              <a:buNone/>
            </a:pPr>
            <a:endParaRPr lang="en-US" sz="1800" dirty="0"/>
          </a:p>
          <a:p>
            <a:pPr lvl="1"/>
            <a:endParaRPr lang="en-US" sz="1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69FB57-6BC2-4BC2-B46D-358318802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December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FCD527-A577-4307-ACD0-05D1806B2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7F7AB-E407-4A5A-8762-482BEA540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7548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3395E-5395-402A-902A-44B03044A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sz="2800" dirty="0"/>
              <a:t>Spectral Flatness Requirements for EHT modes (2)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69FB57-6BC2-4BC2-B46D-358318802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December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FCD527-A577-4307-ACD0-05D1806B2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7F7AB-E407-4A5A-8762-482BEA540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FDF3CB8-AF09-45CB-9CEA-CCD5534A3B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424233"/>
              </p:ext>
            </p:extLst>
          </p:nvPr>
        </p:nvGraphicFramePr>
        <p:xfrm>
          <a:off x="107504" y="1989138"/>
          <a:ext cx="8928992" cy="3221346"/>
        </p:xfrm>
        <a:graphic>
          <a:graphicData uri="http://schemas.openxmlformats.org/drawingml/2006/table">
            <a:tbl>
              <a:tblPr/>
              <a:tblGrid>
                <a:gridCol w="1426158">
                  <a:extLst>
                    <a:ext uri="{9D8B030D-6E8A-4147-A177-3AD203B41FA5}">
                      <a16:colId xmlns:a16="http://schemas.microsoft.com/office/drawing/2014/main" val="2554382480"/>
                    </a:ext>
                  </a:extLst>
                </a:gridCol>
                <a:gridCol w="1674186">
                  <a:extLst>
                    <a:ext uri="{9D8B030D-6E8A-4147-A177-3AD203B41FA5}">
                      <a16:colId xmlns:a16="http://schemas.microsoft.com/office/drawing/2014/main" val="1635212281"/>
                    </a:ext>
                  </a:extLst>
                </a:gridCol>
                <a:gridCol w="3020336">
                  <a:extLst>
                    <a:ext uri="{9D8B030D-6E8A-4147-A177-3AD203B41FA5}">
                      <a16:colId xmlns:a16="http://schemas.microsoft.com/office/drawing/2014/main" val="2591819896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43946921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795101752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marL="0" marR="0" lvl="0" indent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ngXian"/>
                          <a:cs typeface="Times New Roman" panose="02020603050405020304" pitchFamily="18" charset="0"/>
                        </a:rPr>
                        <a:t>Maximum transmit spectral flatness deviations</a:t>
                      </a:r>
                    </a:p>
                  </a:txBody>
                  <a:tcPr marL="45768" marR="45768" marT="45768" marB="228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45768" marR="45768" marT="45768" marB="228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8243969"/>
                  </a:ext>
                </a:extLst>
              </a:tr>
              <a:tr h="23992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Bandwidth of EHT transmission (MHz)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Averaging subcarrier indices (inclusive)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Tested subcarrier indices (inclusive)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Maximum deviation (dB)</a:t>
                      </a:r>
                    </a:p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(Full BW Non-OFDMA)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Maximum deviation (dB)</a:t>
                      </a:r>
                    </a:p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(punctured cases)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6730979"/>
                  </a:ext>
                </a:extLst>
              </a:tr>
              <a:tr h="194511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–84 to –2 and +2 to +84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–84 to –2 and +2 to +84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±4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N/A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1273665"/>
                  </a:ext>
                </a:extLst>
              </a:tr>
              <a:tr h="1945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–122 to –85 and +85 to +122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+4/–6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7941560"/>
                  </a:ext>
                </a:extLst>
              </a:tr>
              <a:tr h="194511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–168 to –3 and +3 to +168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–168 to –3 and +3 to +168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±4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3123719"/>
                  </a:ext>
                </a:extLst>
              </a:tr>
              <a:tr h="1945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–244 to –169 and +169 to +244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+4/–6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3496607"/>
                  </a:ext>
                </a:extLst>
              </a:tr>
              <a:tr h="194511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–344 to –3 and +3 to +344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–344 to –3 and +3 to +344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±4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+4/–6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9520915"/>
                  </a:ext>
                </a:extLst>
              </a:tr>
              <a:tr h="1945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–500 to –345 and +345 to +500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+4/–6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+4/–6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2441460"/>
                  </a:ext>
                </a:extLst>
              </a:tr>
              <a:tr h="30426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160</a:t>
                      </a: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–696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to –515, –509 to </a:t>
                      </a: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-12, </a:t>
                      </a:r>
                      <a:r>
                        <a:rPr lang="en-US" sz="800" strike="sng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–166, +166 </a:t>
                      </a: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+12</a:t>
                      </a:r>
                      <a:r>
                        <a:rPr lang="en-US" sz="800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to +509, and +515 to 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+696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–696 to –515, –509 </a:t>
                      </a: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-12, </a:t>
                      </a:r>
                      <a:r>
                        <a:rPr lang="en-US" sz="800" strike="sng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–166, +166 </a:t>
                      </a: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+12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to +509, and +515 to +696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±4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+4/–6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4335088"/>
                  </a:ext>
                </a:extLst>
              </a:tr>
              <a:tr h="3042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–1012 to –697 </a:t>
                      </a:r>
                      <a:r>
                        <a:rPr lang="en-US" sz="800" strike="sng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, –165 to –12, +12 to +165,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and +697 to +1012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+4/–6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+4/–6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7430145"/>
                  </a:ext>
                </a:extLst>
              </a:tr>
              <a:tr h="265718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  <a:cs typeface="Times New Roman" panose="02020603050405020304" pitchFamily="18" charset="0"/>
                        </a:rPr>
                        <a:t>320</a:t>
                      </a:r>
                    </a:p>
                  </a:txBody>
                  <a:tcPr marL="45768" marR="45768" marT="45768" marB="2288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  <a:cs typeface="Times New Roman" panose="02020603050405020304" pitchFamily="18" charset="0"/>
                        </a:rPr>
                        <a:t>-1400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  <a:cs typeface="Times New Roman" panose="02020603050405020304" pitchFamily="18" charset="0"/>
                        </a:rPr>
                        <a:t>to -1036, -1012 to -515, -509 to </a:t>
                      </a: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  <a:cs typeface="Times New Roman" panose="02020603050405020304" pitchFamily="18" charset="0"/>
                        </a:rPr>
                        <a:t>-12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  <a:cs typeface="Times New Roman" panose="02020603050405020304" pitchFamily="18" charset="0"/>
                        </a:rPr>
                        <a:t>+12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  <a:cs typeface="Times New Roman" panose="02020603050405020304" pitchFamily="18" charset="0"/>
                        </a:rPr>
                        <a:t>to +509, +515 to +1012, and +1036 to </a:t>
                      </a: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  <a:cs typeface="Times New Roman" panose="02020603050405020304" pitchFamily="18" charset="0"/>
                        </a:rPr>
                        <a:t>+1400</a:t>
                      </a:r>
                    </a:p>
                  </a:txBody>
                  <a:tcPr marL="45768" marR="45768" marT="45768" marB="2288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  <a:cs typeface="Times New Roman" panose="02020603050405020304" pitchFamily="18" charset="0"/>
                        </a:rPr>
                        <a:t>-1400 to -1036, -1012 to -515, -509 to -12, +12 to +509, +515 to +1012, and +1036 to +1400</a:t>
                      </a:r>
                    </a:p>
                  </a:txBody>
                  <a:tcPr marL="45768" marR="45768" marT="45768" marB="2288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±4</a:t>
                      </a:r>
                    </a:p>
                  </a:txBody>
                  <a:tcPr marL="45768" marR="45768" marT="45768" marB="2288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+4/–6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7102859"/>
                  </a:ext>
                </a:extLst>
              </a:tr>
              <a:tr h="2657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  <a:cs typeface="Times New Roman" panose="02020603050405020304" pitchFamily="18" charset="0"/>
                        </a:rPr>
                        <a:t>-2036 to -1539, -1533 to -1401, +1401 to +1533, and +1539 to +2036</a:t>
                      </a:r>
                    </a:p>
                  </a:txBody>
                  <a:tcPr marL="45768" marR="45768" marT="45768" marB="2288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  <a:cs typeface="Times New Roman" panose="02020603050405020304" pitchFamily="18" charset="0"/>
                        </a:rPr>
                        <a:t>+4/–6</a:t>
                      </a:r>
                    </a:p>
                  </a:txBody>
                  <a:tcPr marL="45768" marR="45768" marT="45768" marB="2288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+4/–6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0243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9542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3395E-5395-402A-902A-44B03044A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685800"/>
            <a:ext cx="8280920" cy="510952"/>
          </a:xfrm>
        </p:spPr>
        <p:txBody>
          <a:bodyPr/>
          <a:lstStyle/>
          <a:p>
            <a:r>
              <a:rPr lang="en-US" sz="2400" dirty="0"/>
              <a:t>Flatness Requirements for Non-HT DUP over Up to 320MHz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F8D24-E9B9-45A5-897F-146B6D705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340768"/>
            <a:ext cx="7859712" cy="1872208"/>
          </a:xfrm>
        </p:spPr>
        <p:txBody>
          <a:bodyPr/>
          <a:lstStyle/>
          <a:p>
            <a:r>
              <a:rPr lang="en-US" sz="1400" dirty="0"/>
              <a:t>For the full BW case, the populated 1x tone indices belong to [-506, +506] - 20MHz sub-DCs and guard tones</a:t>
            </a:r>
          </a:p>
          <a:p>
            <a:pPr lvl="1">
              <a:buFont typeface="Times New Roman" panose="02020603050405020304" pitchFamily="18" charset="0"/>
              <a:buChar char="–"/>
            </a:pPr>
            <a:r>
              <a:rPr lang="en-US" sz="1200" dirty="0"/>
              <a:t>Outer most INNER subcarrier = floor(172*506/250)=</a:t>
            </a:r>
            <a:r>
              <a:rPr lang="en-US" sz="1200" dirty="0">
                <a:solidFill>
                  <a:srgbClr val="FF0000"/>
                </a:solidFill>
              </a:rPr>
              <a:t>348</a:t>
            </a:r>
          </a:p>
          <a:p>
            <a:pPr lvl="1">
              <a:buFont typeface="Times New Roman" panose="02020603050405020304" pitchFamily="18" charset="0"/>
              <a:buChar char="–"/>
            </a:pPr>
            <a:r>
              <a:rPr lang="en-US" sz="1200" dirty="0"/>
              <a:t>Inner most INNER subcarrier = shift the outer most INNER subcarrier for 160MHz by 256 tones = 256-172 = </a:t>
            </a:r>
            <a:r>
              <a:rPr lang="en-US" sz="1200" dirty="0">
                <a:solidFill>
                  <a:srgbClr val="FF3300"/>
                </a:solidFill>
              </a:rPr>
              <a:t>84</a:t>
            </a:r>
          </a:p>
          <a:p>
            <a:pPr lvl="1"/>
            <a:r>
              <a:rPr lang="en-US" sz="1200" dirty="0"/>
              <a:t>Remove 20MHz sub-DCs and guard tones</a:t>
            </a:r>
          </a:p>
          <a:p>
            <a:r>
              <a:rPr lang="en-US" sz="1400" dirty="0"/>
              <a:t>For punctured case, use the same table with relaxed allowed max deviation specified separately and consider only the populated subcarriers in the averaging subcarrier indices and tested subcarrier indices</a:t>
            </a:r>
          </a:p>
          <a:p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69FB57-6BC2-4BC2-B46D-358318802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December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FCD527-A577-4307-ACD0-05D1806B2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7F7AB-E407-4A5A-8762-482BEA540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5E55F54-8053-462B-8EF3-804A169BC3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406374"/>
              </p:ext>
            </p:extLst>
          </p:nvPr>
        </p:nvGraphicFramePr>
        <p:xfrm>
          <a:off x="107504" y="3301042"/>
          <a:ext cx="9001000" cy="3189661"/>
        </p:xfrm>
        <a:graphic>
          <a:graphicData uri="http://schemas.openxmlformats.org/drawingml/2006/table">
            <a:tbl>
              <a:tblPr/>
              <a:tblGrid>
                <a:gridCol w="648072">
                  <a:extLst>
                    <a:ext uri="{9D8B030D-6E8A-4147-A177-3AD203B41FA5}">
                      <a16:colId xmlns:a16="http://schemas.microsoft.com/office/drawing/2014/main" val="1796788563"/>
                    </a:ext>
                  </a:extLst>
                </a:gridCol>
                <a:gridCol w="1725887">
                  <a:extLst>
                    <a:ext uri="{9D8B030D-6E8A-4147-A177-3AD203B41FA5}">
                      <a16:colId xmlns:a16="http://schemas.microsoft.com/office/drawing/2014/main" val="3013032100"/>
                    </a:ext>
                  </a:extLst>
                </a:gridCol>
                <a:gridCol w="1874513">
                  <a:extLst>
                    <a:ext uri="{9D8B030D-6E8A-4147-A177-3AD203B41FA5}">
                      <a16:colId xmlns:a16="http://schemas.microsoft.com/office/drawing/2014/main" val="310851283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4011743179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2403702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309295397"/>
                    </a:ext>
                  </a:extLst>
                </a:gridCol>
              </a:tblGrid>
              <a:tr h="220961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ngXian"/>
                          <a:cs typeface="Times New Roman" panose="02020603050405020304" pitchFamily="18" charset="0"/>
                        </a:rPr>
                        <a:t>Maximum transmit spectral flatness deviations</a:t>
                      </a:r>
                    </a:p>
                  </a:txBody>
                  <a:tcPr marL="45768" marR="45768" marT="45768" marB="228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45768" marR="45768" marT="45768" marB="228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5809298"/>
                  </a:ext>
                </a:extLst>
              </a:tr>
              <a:tr h="243739">
                <a:tc rowSpan="9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Non-HT duplicate</a:t>
                      </a: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Bandwidth of transmission (MHz)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Averaging subcarrier indices (inclusive)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Tested subcarrier indices (inclusive)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Maximum deviation (dB) (Full BW)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Maximum deviation (dB) (Punctured)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4265519"/>
                  </a:ext>
                </a:extLst>
              </a:tr>
              <a:tr h="164449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40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-42 to -33, -31 to -6, +6 to +31, and +33 to +42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-42 to -33, -31 to -6, +6 to +31, and +33 to +42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±4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N/A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2988638"/>
                  </a:ext>
                </a:extLst>
              </a:tr>
              <a:tr h="1218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-58 to -43 and +43 to +58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+4/-6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0658999"/>
                  </a:ext>
                </a:extLst>
              </a:tr>
              <a:tr h="243739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-84 to -70, -58 to -33, -31 to -6, +6 to +31, +33 to +58, +70 to +84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-84 to -70, -58 to -33, -31 to -6, +6 to +31, +33 to +58, +70 to +84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±4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+mn-cs"/>
                        </a:rPr>
                        <a:t>+4/-6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8007227"/>
                  </a:ext>
                </a:extLst>
              </a:tr>
              <a:tr h="1218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-122 to -97, -95 to -85 and +85 to 95, +97 to +122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+4/-6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+mn-cs"/>
                        </a:rPr>
                        <a:t>+4/-6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1482030"/>
                  </a:ext>
                </a:extLst>
              </a:tr>
              <a:tr h="365608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160</a:t>
                      </a:r>
                      <a:endParaRPr lang="en-US" sz="8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-172 to -161, -159 to -134, -122 to -97, -95 to -70, -58 to -44, +44 to +58, +70 to +95, +97 to +122, +134 to +159, +161 to +172</a:t>
                      </a:r>
                      <a:endParaRPr lang="en-US" sz="8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-172 to -161, -159 to -134, -122 to -97, -95 to -70, -58 to -44, +44 to +58, +70 to +95, +97 to +122, +134 to +159, +161 to +172</a:t>
                      </a:r>
                      <a:endParaRPr lang="en-US" sz="8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±4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+4/-6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980994"/>
                  </a:ext>
                </a:extLst>
              </a:tr>
              <a:tr h="3656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-250 to -225, -223 to -198, -186 to -173, -43 to -33, -31 to -6, +6 to +31, +33 to +43, +173 to +186, +198  to +223, +225 to +250</a:t>
                      </a:r>
                      <a:endParaRPr lang="en-US" sz="8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+4/-6</a:t>
                      </a:r>
                      <a:endParaRPr lang="en-US" sz="8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+4/-6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3132580"/>
                  </a:ext>
                </a:extLst>
              </a:tr>
              <a:tr h="485470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320</a:t>
                      </a: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-348 </a:t>
                      </a: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to -326, -314 to -300, -212 to -198, -186 to  -161, -159 to -134, -122 to -97, -95 to </a:t>
                      </a:r>
                      <a:r>
                        <a:rPr lang="en-GB" sz="800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-84</a:t>
                      </a: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,</a:t>
                      </a:r>
                      <a:r>
                        <a:rPr lang="en-GB" sz="800" u="non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 </a:t>
                      </a:r>
                      <a:r>
                        <a:rPr lang="en-GB" sz="800" u="none" dirty="0"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+84 </a:t>
                      </a: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to +95, +97 to +122, +134 to +159, +161 to +186, +198 to +212, +300 to +314, +326 to </a:t>
                      </a:r>
                      <a:r>
                        <a:rPr lang="en-GB" sz="800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+</a:t>
                      </a:r>
                      <a:r>
                        <a:rPr lang="en-US" sz="800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348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-348 </a:t>
                      </a: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to -326, -314 to -300, -212 to -198, -186 to  -161, -159 to -134, -122 to -97, -95 to </a:t>
                      </a:r>
                      <a:r>
                        <a:rPr lang="en-GB" sz="800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-84</a:t>
                      </a: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,</a:t>
                      </a:r>
                      <a:r>
                        <a:rPr lang="en-GB" sz="800" u="non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 </a:t>
                      </a:r>
                      <a:r>
                        <a:rPr lang="en-GB" sz="800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+84 </a:t>
                      </a: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to +95, +97 to +122, +134 to +159, +161 to +186, +198 to +212, +300 to +314, +326 to </a:t>
                      </a:r>
                      <a:r>
                        <a:rPr lang="en-GB" sz="800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+</a:t>
                      </a:r>
                      <a:r>
                        <a:rPr lang="en-US" sz="800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348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±4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+mn-cs"/>
                        </a:rPr>
                        <a:t>+4/-6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1045741"/>
                  </a:ext>
                </a:extLst>
              </a:tr>
              <a:tr h="8495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-506 to -481, -479 to -454, -442 to -417, -415 to -390,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-378 to -353, -351 to -349, -299 to -289, -287 to -262,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-250 to -225, -223 to -213, -83 to -70, -58  to -33, -31 to -6, +6 to +31, +33 to+58, +70 to +83, +213 to +223, +225 to +250, +262 to +287, +289 to +299, +349 to +351, +353 to +378, +390 to +415, +417 to +442, +454 to +479, +481 to +506</a:t>
                      </a:r>
                      <a:endParaRPr lang="en-US" sz="8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+4/-6</a:t>
                      </a:r>
                      <a:endParaRPr lang="en-US" sz="8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+mn-cs"/>
                        </a:rPr>
                        <a:t>+4/-6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24245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0547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1028328"/>
          </a:xfrm>
        </p:spPr>
        <p:txBody>
          <a:bodyPr/>
          <a:lstStyle/>
          <a:p>
            <a:pPr marL="0" indent="0">
              <a:buNone/>
            </a:pPr>
            <a:r>
              <a:rPr lang="en-US" sz="2000" b="0" dirty="0"/>
              <a:t>Do you support the following for 11be spectral flatness maximum deviation requirement</a:t>
            </a:r>
          </a:p>
          <a:p>
            <a:r>
              <a:rPr lang="en-US" sz="1800" b="0" dirty="0"/>
              <a:t>For non-puncturing case, same as 11ax</a:t>
            </a:r>
          </a:p>
          <a:p>
            <a:pPr lvl="1"/>
            <a:r>
              <a:rPr lang="en-US" sz="1600" dirty="0"/>
              <a:t>+4/-4dB for inner tones, +4/-6dB for edge tones</a:t>
            </a:r>
          </a:p>
          <a:p>
            <a:r>
              <a:rPr lang="en-US" sz="1800" b="0" dirty="0"/>
              <a:t>For puncturing case, +4/-6dB for all populated tones</a:t>
            </a:r>
          </a:p>
          <a:p>
            <a:pPr marL="0" indent="0">
              <a:buNone/>
            </a:pPr>
            <a:endParaRPr lang="en-US" sz="2000" b="0" dirty="0"/>
          </a:p>
          <a:p>
            <a:pPr lvl="1"/>
            <a:endParaRPr lang="en-US" sz="1600" b="0" dirty="0"/>
          </a:p>
          <a:p>
            <a:pPr lvl="1"/>
            <a:endParaRPr lang="en-US" sz="1600" dirty="0"/>
          </a:p>
          <a:p>
            <a:pPr marL="0" indent="0">
              <a:buNone/>
            </a:pPr>
            <a:r>
              <a:rPr lang="en-US" sz="2000" b="0" dirty="0"/>
              <a:t>Y</a:t>
            </a:r>
          </a:p>
          <a:p>
            <a:pPr marL="0" indent="0">
              <a:buNone/>
            </a:pPr>
            <a:r>
              <a:rPr lang="en-US" sz="2000" b="0" dirty="0"/>
              <a:t>N</a:t>
            </a:r>
          </a:p>
          <a:p>
            <a:pPr marL="0" indent="0">
              <a:buNone/>
            </a:pPr>
            <a:r>
              <a:rPr lang="en-US" sz="2000" b="0" dirty="0"/>
              <a:t>A</a:t>
            </a:r>
          </a:p>
          <a:p>
            <a:pPr lvl="1"/>
            <a:endParaRPr lang="en-US" sz="1600" b="0" dirty="0"/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endParaRPr 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Lin Yang (Qualcomm)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90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3395E-5395-402A-902A-44B03044A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69FB57-6BC2-4BC2-B46D-358318802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December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FCD527-A577-4307-ACD0-05D1806B2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7F7AB-E407-4A5A-8762-482BEA540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5E55F54-8053-462B-8EF3-804A169BC3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972663"/>
              </p:ext>
            </p:extLst>
          </p:nvPr>
        </p:nvGraphicFramePr>
        <p:xfrm>
          <a:off x="107504" y="1900390"/>
          <a:ext cx="8928992" cy="3221346"/>
        </p:xfrm>
        <a:graphic>
          <a:graphicData uri="http://schemas.openxmlformats.org/drawingml/2006/table">
            <a:tbl>
              <a:tblPr/>
              <a:tblGrid>
                <a:gridCol w="1426158">
                  <a:extLst>
                    <a:ext uri="{9D8B030D-6E8A-4147-A177-3AD203B41FA5}">
                      <a16:colId xmlns:a16="http://schemas.microsoft.com/office/drawing/2014/main" val="1796788563"/>
                    </a:ext>
                  </a:extLst>
                </a:gridCol>
                <a:gridCol w="1674186">
                  <a:extLst>
                    <a:ext uri="{9D8B030D-6E8A-4147-A177-3AD203B41FA5}">
                      <a16:colId xmlns:a16="http://schemas.microsoft.com/office/drawing/2014/main" val="3108512830"/>
                    </a:ext>
                  </a:extLst>
                </a:gridCol>
                <a:gridCol w="3020336">
                  <a:extLst>
                    <a:ext uri="{9D8B030D-6E8A-4147-A177-3AD203B41FA5}">
                      <a16:colId xmlns:a16="http://schemas.microsoft.com/office/drawing/2014/main" val="4011743179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2403702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816735804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marL="0" marR="0" lvl="0" indent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ngXian"/>
                          <a:cs typeface="Times New Roman" panose="02020603050405020304" pitchFamily="18" charset="0"/>
                        </a:rPr>
                        <a:t>Maximum transmit spectral flatness deviations</a:t>
                      </a:r>
                    </a:p>
                  </a:txBody>
                  <a:tcPr marL="45768" marR="45768" marT="45768" marB="228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45768" marR="45768" marT="45768" marB="228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5809298"/>
                  </a:ext>
                </a:extLst>
              </a:tr>
              <a:tr h="23992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Bandwidth of EHT transmission (MHz)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Averaging subcarrier indices (inclusive)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Tested subcarrier indices (inclusive)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Maximum deviation (dB)</a:t>
                      </a:r>
                    </a:p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(Full BW Non-OFDMA)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Maximum deviation (dB)</a:t>
                      </a:r>
                    </a:p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(punctured cases)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4265519"/>
                  </a:ext>
                </a:extLst>
              </a:tr>
              <a:tr h="194511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–84 to –2 and +2 to +84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–84 to –2 and +2 to +84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±4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N/A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2988638"/>
                  </a:ext>
                </a:extLst>
              </a:tr>
              <a:tr h="1945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–122 to –85 and +85 to +122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+4/–6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0658999"/>
                  </a:ext>
                </a:extLst>
              </a:tr>
              <a:tr h="194511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–168 to –3 and +3 to +168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–168 to –3 and +3 to +168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±4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8007227"/>
                  </a:ext>
                </a:extLst>
              </a:tr>
              <a:tr h="1945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–244 to –169 and +169 to +244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+4/–6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1482030"/>
                  </a:ext>
                </a:extLst>
              </a:tr>
              <a:tr h="194511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–344 to –3 and +3 to +344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–344 to –3 and +3 to +344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±4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+4/–6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980994"/>
                  </a:ext>
                </a:extLst>
              </a:tr>
              <a:tr h="1945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–500 to –345 and +345 to +500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+4/–6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+4/–6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3132580"/>
                  </a:ext>
                </a:extLst>
              </a:tr>
              <a:tr h="30426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160</a:t>
                      </a: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–696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to –515, –509 to </a:t>
                      </a: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-12, </a:t>
                      </a:r>
                      <a:r>
                        <a:rPr lang="en-US" sz="800" strike="sng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–166, +166 </a:t>
                      </a: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+12</a:t>
                      </a:r>
                      <a:r>
                        <a:rPr lang="en-US" sz="800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to +509, and +515 to 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+696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–696 to –515, –509 </a:t>
                      </a: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-12, </a:t>
                      </a:r>
                      <a:r>
                        <a:rPr lang="en-US" sz="800" strike="sng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–166, +166 </a:t>
                      </a: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+12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to +509, and +515 to +696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±4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+4/–6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1045741"/>
                  </a:ext>
                </a:extLst>
              </a:tr>
              <a:tr h="3042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–1012 to –697 </a:t>
                      </a:r>
                      <a:r>
                        <a:rPr lang="en-US" sz="800" strike="sng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, –165 to –12, +12 to +165,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and +697 to +1012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+4/–6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+4/–6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2424544"/>
                  </a:ext>
                </a:extLst>
              </a:tr>
              <a:tr h="265718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  <a:cs typeface="Times New Roman" panose="02020603050405020304" pitchFamily="18" charset="0"/>
                        </a:rPr>
                        <a:t>320</a:t>
                      </a:r>
                    </a:p>
                  </a:txBody>
                  <a:tcPr marL="45768" marR="45768" marT="45768" marB="2288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  <a:cs typeface="Times New Roman" panose="02020603050405020304" pitchFamily="18" charset="0"/>
                        </a:rPr>
                        <a:t>-1400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  <a:cs typeface="Times New Roman" panose="02020603050405020304" pitchFamily="18" charset="0"/>
                        </a:rPr>
                        <a:t>to -1036, -1012 to -515, -509 to </a:t>
                      </a: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  <a:cs typeface="Times New Roman" panose="02020603050405020304" pitchFamily="18" charset="0"/>
                        </a:rPr>
                        <a:t>-12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  <a:cs typeface="Times New Roman" panose="02020603050405020304" pitchFamily="18" charset="0"/>
                        </a:rPr>
                        <a:t>+12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  <a:cs typeface="Times New Roman" panose="02020603050405020304" pitchFamily="18" charset="0"/>
                        </a:rPr>
                        <a:t>to +509, +515 to +1012, and +1036 to </a:t>
                      </a: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  <a:cs typeface="Times New Roman" panose="02020603050405020304" pitchFamily="18" charset="0"/>
                        </a:rPr>
                        <a:t>+1400</a:t>
                      </a:r>
                    </a:p>
                  </a:txBody>
                  <a:tcPr marL="45768" marR="45768" marT="45768" marB="2288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  <a:cs typeface="Times New Roman" panose="02020603050405020304" pitchFamily="18" charset="0"/>
                        </a:rPr>
                        <a:t>-1400 to -1036, -1012 to -515, -509 to -12, +12 to +509, +515 to +1012, and +1036 to +1400</a:t>
                      </a:r>
                    </a:p>
                  </a:txBody>
                  <a:tcPr marL="45768" marR="45768" marT="45768" marB="2288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±4</a:t>
                      </a:r>
                    </a:p>
                  </a:txBody>
                  <a:tcPr marL="45768" marR="45768" marT="45768" marB="2288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+4/–6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1116187"/>
                  </a:ext>
                </a:extLst>
              </a:tr>
              <a:tr h="2657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  <a:cs typeface="Times New Roman" panose="02020603050405020304" pitchFamily="18" charset="0"/>
                        </a:rPr>
                        <a:t>-2036 to -1539, -1533 to -1401, +1401 to +1533, and +1539 to +2036</a:t>
                      </a:r>
                    </a:p>
                  </a:txBody>
                  <a:tcPr marL="45768" marR="45768" marT="45768" marB="2288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  <a:cs typeface="Times New Roman" panose="02020603050405020304" pitchFamily="18" charset="0"/>
                        </a:rPr>
                        <a:t>+4/–6</a:t>
                      </a:r>
                    </a:p>
                  </a:txBody>
                  <a:tcPr marL="45768" marR="45768" marT="45768" marB="2288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+4/–6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4280719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3EF351D6-EE79-4C3C-91AE-B2F50DBD7EE5}"/>
              </a:ext>
            </a:extLst>
          </p:cNvPr>
          <p:cNvSpPr/>
          <p:nvPr/>
        </p:nvSpPr>
        <p:spPr>
          <a:xfrm>
            <a:off x="179513" y="1434262"/>
            <a:ext cx="88569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Do you support the 11be spectral flatness requirements for EHT modes as defined in the following table?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F69299-4BE7-42E8-84A7-1E9A0054E59C}"/>
              </a:ext>
            </a:extLst>
          </p:cNvPr>
          <p:cNvSpPr txBox="1"/>
          <p:nvPr/>
        </p:nvSpPr>
        <p:spPr>
          <a:xfrm>
            <a:off x="899592" y="5590981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</a:t>
            </a:r>
          </a:p>
          <a:p>
            <a:r>
              <a:rPr lang="en-US" dirty="0"/>
              <a:t>N</a:t>
            </a:r>
          </a:p>
          <a:p>
            <a:r>
              <a:rPr lang="en-US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8774200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a0c825768df6a16c257cf743090cbb6f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3072cd6365a4d7f84e785544b698ff23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AC36386-1BF7-4D0B-99E0-69CF144807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8C3D0F6-227E-4886-83EA-263E2CFB81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9931ED-F01D-4178-8068-7A73BD8BB3F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142038</TotalTime>
  <Words>3002</Words>
  <Application>Microsoft Office PowerPoint</Application>
  <PresentationFormat>On-screen Show (4:3)</PresentationFormat>
  <Paragraphs>291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Qualcomm Regular</vt:lpstr>
      <vt:lpstr>Arial</vt:lpstr>
      <vt:lpstr>Qualcomm Office Regular</vt:lpstr>
      <vt:lpstr>Times New Roman</vt:lpstr>
      <vt:lpstr>Wingdings</vt:lpstr>
      <vt:lpstr>802-11-Submission</vt:lpstr>
      <vt:lpstr>11be Spectral Flatness Requirements</vt:lpstr>
      <vt:lpstr>Introduction</vt:lpstr>
      <vt:lpstr>High Level Thoughts on EHT Spectral Flatness Requirements</vt:lpstr>
      <vt:lpstr>Discussion on Flatness Requirements for EHT DUP, Puncturing, and OFDMA Cases</vt:lpstr>
      <vt:lpstr>Spectral Flatness Requirements for EHT modes (1)</vt:lpstr>
      <vt:lpstr>Spectral Flatness Requirements for EHT modes (2)</vt:lpstr>
      <vt:lpstr>Flatness Requirements for Non-HT DUP over Up to 320MHz</vt:lpstr>
      <vt:lpstr>SP #1</vt:lpstr>
      <vt:lpstr>SP #2</vt:lpstr>
      <vt:lpstr>SP #3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Lin Yang</cp:lastModifiedBy>
  <cp:revision>1396</cp:revision>
  <cp:lastPrinted>1998-02-10T13:28:06Z</cp:lastPrinted>
  <dcterms:created xsi:type="dcterms:W3CDTF">2004-12-02T14:01:45Z</dcterms:created>
  <dcterms:modified xsi:type="dcterms:W3CDTF">2020-12-11T20:53:39Z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0x010100EB28163D68FE8E4D9361964FDD814FC4</vt:lpwstr>
  </property>
  <property fmtid="{D5CDD505-2E9C-101B-9397-08002B2CF9AE}" pid="4" name="_AdHocReviewCycleID">
    <vt:i4>-1096512357</vt:i4>
  </property>
  <property fmtid="{D5CDD505-2E9C-101B-9397-08002B2CF9AE}" pid="5" name="_EmailSubject">
    <vt:lpwstr>SIG Field Design</vt:lpwstr>
  </property>
  <property fmtid="{D5CDD505-2E9C-101B-9397-08002B2CF9AE}" pid="6" name="_AuthorEmail">
    <vt:lpwstr>svverman@qti.qualcomm.com</vt:lpwstr>
  </property>
  <property fmtid="{D5CDD505-2E9C-101B-9397-08002B2CF9AE}" pid="7" name="_AuthorEmailDisplayName">
    <vt:lpwstr>Sameer Vermani</vt:lpwstr>
  </property>
</Properties>
</file>