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57" r:id="rId6"/>
    <p:sldId id="265" r:id="rId7"/>
    <p:sldId id="368" r:id="rId8"/>
    <p:sldId id="268" r:id="rId9"/>
    <p:sldId id="280" r:id="rId10"/>
    <p:sldId id="266" r:id="rId11"/>
    <p:sldId id="370" r:id="rId12"/>
    <p:sldId id="261" r:id="rId13"/>
    <p:sldId id="371" r:id="rId14"/>
    <p:sldId id="369" r:id="rId15"/>
    <p:sldId id="36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5FD5EF-E075-42CA-9F0E-E323C5FDDF1D}" v="43" dt="2021-01-11T17:22:38.5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2" d="100"/>
          <a:sy n="62" d="100"/>
        </p:scale>
        <p:origin x="808" y="5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E15FD5EF-E075-42CA-9F0E-E323C5FDDF1D}"/>
    <pc:docChg chg="custSel addSld delSld modSld modMainMaster">
      <pc:chgData name="Yaghoobi, Hassan" userId="3e33afe7-62c8-4ade-8476-f73fe399f31e" providerId="ADAL" clId="{E15FD5EF-E075-42CA-9F0E-E323C5FDDF1D}" dt="2021-01-11T17:22:46.197" v="747" actId="403"/>
      <pc:docMkLst>
        <pc:docMk/>
      </pc:docMkLst>
      <pc:sldChg chg="modSp">
        <pc:chgData name="Yaghoobi, Hassan" userId="3e33afe7-62c8-4ade-8476-f73fe399f31e" providerId="ADAL" clId="{E15FD5EF-E075-42CA-9F0E-E323C5FDDF1D}" dt="2021-01-11T16:38:40.041" v="40" actId="20577"/>
        <pc:sldMkLst>
          <pc:docMk/>
          <pc:sldMk cId="0" sldId="256"/>
        </pc:sldMkLst>
        <pc:spChg chg="mod">
          <ac:chgData name="Yaghoobi, Hassan" userId="3e33afe7-62c8-4ade-8476-f73fe399f31e" providerId="ADAL" clId="{E15FD5EF-E075-42CA-9F0E-E323C5FDDF1D}" dt="2021-01-11T16:37:56.635" v="15" actId="313"/>
          <ac:spMkLst>
            <pc:docMk/>
            <pc:sldMk cId="0" sldId="256"/>
            <ac:spMk id="6" creationId="{00000000-0000-0000-0000-000000000000}"/>
          </ac:spMkLst>
        </pc:spChg>
        <pc:spChg chg="mod">
          <ac:chgData name="Yaghoobi, Hassan" userId="3e33afe7-62c8-4ade-8476-f73fe399f31e" providerId="ADAL" clId="{E15FD5EF-E075-42CA-9F0E-E323C5FDDF1D}" dt="2021-01-11T16:38:40.041" v="40" actId="20577"/>
          <ac:spMkLst>
            <pc:docMk/>
            <pc:sldMk cId="0" sldId="256"/>
            <ac:spMk id="3074" creationId="{00000000-0000-0000-0000-000000000000}"/>
          </ac:spMkLst>
        </pc:spChg>
      </pc:sldChg>
      <pc:sldChg chg="modSp">
        <pc:chgData name="Yaghoobi, Hassan" userId="3e33afe7-62c8-4ade-8476-f73fe399f31e" providerId="ADAL" clId="{E15FD5EF-E075-42CA-9F0E-E323C5FDDF1D}" dt="2021-01-11T16:38:54.646" v="66" actId="20577"/>
        <pc:sldMkLst>
          <pc:docMk/>
          <pc:sldMk cId="0" sldId="257"/>
        </pc:sldMkLst>
        <pc:spChg chg="mod">
          <ac:chgData name="Yaghoobi, Hassan" userId="3e33afe7-62c8-4ade-8476-f73fe399f31e" providerId="ADAL" clId="{E15FD5EF-E075-42CA-9F0E-E323C5FDDF1D}" dt="2021-01-11T16:37:57.401" v="16" actId="313"/>
          <ac:spMkLst>
            <pc:docMk/>
            <pc:sldMk cId="0" sldId="257"/>
            <ac:spMk id="4" creationId="{00000000-0000-0000-0000-000000000000}"/>
          </ac:spMkLst>
        </pc:spChg>
        <pc:spChg chg="mod">
          <ac:chgData name="Yaghoobi, Hassan" userId="3e33afe7-62c8-4ade-8476-f73fe399f31e" providerId="ADAL" clId="{E15FD5EF-E075-42CA-9F0E-E323C5FDDF1D}" dt="2021-01-11T16:38:54.646" v="66" actId="20577"/>
          <ac:spMkLst>
            <pc:docMk/>
            <pc:sldMk cId="0" sldId="257"/>
            <ac:spMk id="4098" creationId="{00000000-0000-0000-0000-000000000000}"/>
          </ac:spMkLst>
        </pc:spChg>
      </pc:sldChg>
      <pc:sldChg chg="modSp add">
        <pc:chgData name="Yaghoobi, Hassan" userId="3e33afe7-62c8-4ade-8476-f73fe399f31e" providerId="ADAL" clId="{E15FD5EF-E075-42CA-9F0E-E323C5FDDF1D}" dt="2021-01-11T16:54:48.039" v="359" actId="20577"/>
        <pc:sldMkLst>
          <pc:docMk/>
          <pc:sldMk cId="0" sldId="261"/>
        </pc:sldMkLst>
        <pc:spChg chg="mod">
          <ac:chgData name="Yaghoobi, Hassan" userId="3e33afe7-62c8-4ade-8476-f73fe399f31e" providerId="ADAL" clId="{E15FD5EF-E075-42CA-9F0E-E323C5FDDF1D}" dt="2021-01-11T16:54:48.039" v="359" actId="20577"/>
          <ac:spMkLst>
            <pc:docMk/>
            <pc:sldMk cId="0" sldId="261"/>
            <ac:spMk id="5121" creationId="{00000000-0000-0000-0000-000000000000}"/>
          </ac:spMkLst>
        </pc:spChg>
        <pc:spChg chg="mod">
          <ac:chgData name="Yaghoobi, Hassan" userId="3e33afe7-62c8-4ade-8476-f73fe399f31e" providerId="ADAL" clId="{E15FD5EF-E075-42CA-9F0E-E323C5FDDF1D}" dt="2021-01-11T16:50:44.881" v="146" actId="1076"/>
          <ac:spMkLst>
            <pc:docMk/>
            <pc:sldMk cId="0" sldId="261"/>
            <ac:spMk id="5122" creationId="{00000000-0000-0000-0000-000000000000}"/>
          </ac:spMkLst>
        </pc:spChg>
      </pc:sldChg>
      <pc:sldChg chg="modSp">
        <pc:chgData name="Yaghoobi, Hassan" userId="3e33afe7-62c8-4ade-8476-f73fe399f31e" providerId="ADAL" clId="{E15FD5EF-E075-42CA-9F0E-E323C5FDDF1D}" dt="2021-01-11T16:39:18.004" v="67" actId="400"/>
        <pc:sldMkLst>
          <pc:docMk/>
          <pc:sldMk cId="3512326192" sldId="265"/>
        </pc:sldMkLst>
        <pc:spChg chg="mod">
          <ac:chgData name="Yaghoobi, Hassan" userId="3e33afe7-62c8-4ade-8476-f73fe399f31e" providerId="ADAL" clId="{E15FD5EF-E075-42CA-9F0E-E323C5FDDF1D}" dt="2021-01-11T16:37:58.226" v="17" actId="313"/>
          <ac:spMkLst>
            <pc:docMk/>
            <pc:sldMk cId="3512326192" sldId="265"/>
            <ac:spMk id="2" creationId="{00000000-0000-0000-0000-000000000000}"/>
          </ac:spMkLst>
        </pc:spChg>
        <pc:spChg chg="mod">
          <ac:chgData name="Yaghoobi, Hassan" userId="3e33afe7-62c8-4ade-8476-f73fe399f31e" providerId="ADAL" clId="{E15FD5EF-E075-42CA-9F0E-E323C5FDDF1D}" dt="2021-01-11T16:39:18.004" v="67" actId="400"/>
          <ac:spMkLst>
            <pc:docMk/>
            <pc:sldMk cId="3512326192" sldId="265"/>
            <ac:spMk id="10243" creationId="{00000000-0000-0000-0000-000000000000}"/>
          </ac:spMkLst>
        </pc:spChg>
      </pc:sldChg>
      <pc:sldChg chg="modSp">
        <pc:chgData name="Yaghoobi, Hassan" userId="3e33afe7-62c8-4ade-8476-f73fe399f31e" providerId="ADAL" clId="{E15FD5EF-E075-42CA-9F0E-E323C5FDDF1D}" dt="2021-01-11T17:22:46.197" v="747" actId="403"/>
        <pc:sldMkLst>
          <pc:docMk/>
          <pc:sldMk cId="2555810336" sldId="266"/>
        </pc:sldMkLst>
        <pc:spChg chg="mod">
          <ac:chgData name="Yaghoobi, Hassan" userId="3e33afe7-62c8-4ade-8476-f73fe399f31e" providerId="ADAL" clId="{E15FD5EF-E075-42CA-9F0E-E323C5FDDF1D}" dt="2021-01-11T16:38:01.070" v="21" actId="313"/>
          <ac:spMkLst>
            <pc:docMk/>
            <pc:sldMk cId="2555810336" sldId="266"/>
            <ac:spMk id="2" creationId="{00000000-0000-0000-0000-000000000000}"/>
          </ac:spMkLst>
        </pc:spChg>
        <pc:spChg chg="mod">
          <ac:chgData name="Yaghoobi, Hassan" userId="3e33afe7-62c8-4ade-8476-f73fe399f31e" providerId="ADAL" clId="{E15FD5EF-E075-42CA-9F0E-E323C5FDDF1D}" dt="2021-01-11T17:22:46.197" v="747" actId="403"/>
          <ac:spMkLst>
            <pc:docMk/>
            <pc:sldMk cId="2555810336" sldId="266"/>
            <ac:spMk id="20483" creationId="{00000000-0000-0000-0000-000000000000}"/>
          </ac:spMkLst>
        </pc:spChg>
      </pc:sldChg>
      <pc:sldChg chg="modSp">
        <pc:chgData name="Yaghoobi, Hassan" userId="3e33afe7-62c8-4ade-8476-f73fe399f31e" providerId="ADAL" clId="{E15FD5EF-E075-42CA-9F0E-E323C5FDDF1D}" dt="2021-01-11T16:37:59.652" v="19" actId="313"/>
        <pc:sldMkLst>
          <pc:docMk/>
          <pc:sldMk cId="1268977485" sldId="268"/>
        </pc:sldMkLst>
        <pc:spChg chg="mod">
          <ac:chgData name="Yaghoobi, Hassan" userId="3e33afe7-62c8-4ade-8476-f73fe399f31e" providerId="ADAL" clId="{E15FD5EF-E075-42CA-9F0E-E323C5FDDF1D}" dt="2021-01-11T16:37:59.652" v="19" actId="313"/>
          <ac:spMkLst>
            <pc:docMk/>
            <pc:sldMk cId="1268977485" sldId="268"/>
            <ac:spMk id="2" creationId="{00000000-0000-0000-0000-000000000000}"/>
          </ac:spMkLst>
        </pc:spChg>
      </pc:sldChg>
      <pc:sldChg chg="modSp del">
        <pc:chgData name="Yaghoobi, Hassan" userId="3e33afe7-62c8-4ade-8476-f73fe399f31e" providerId="ADAL" clId="{E15FD5EF-E075-42CA-9F0E-E323C5FDDF1D}" dt="2021-01-11T16:48:42.866" v="134" actId="2696"/>
        <pc:sldMkLst>
          <pc:docMk/>
          <pc:sldMk cId="4087709454" sldId="270"/>
        </pc:sldMkLst>
        <pc:spChg chg="mod">
          <ac:chgData name="Yaghoobi, Hassan" userId="3e33afe7-62c8-4ade-8476-f73fe399f31e" providerId="ADAL" clId="{E15FD5EF-E075-42CA-9F0E-E323C5FDDF1D}" dt="2021-01-11T16:38:02.403" v="23" actId="313"/>
          <ac:spMkLst>
            <pc:docMk/>
            <pc:sldMk cId="4087709454" sldId="270"/>
            <ac:spMk id="2" creationId="{00000000-0000-0000-0000-000000000000}"/>
          </ac:spMkLst>
        </pc:spChg>
      </pc:sldChg>
      <pc:sldChg chg="modSp">
        <pc:chgData name="Yaghoobi, Hassan" userId="3e33afe7-62c8-4ade-8476-f73fe399f31e" providerId="ADAL" clId="{E15FD5EF-E075-42CA-9F0E-E323C5FDDF1D}" dt="2021-01-11T16:38:00.355" v="20" actId="313"/>
        <pc:sldMkLst>
          <pc:docMk/>
          <pc:sldMk cId="1943740662" sldId="280"/>
        </pc:sldMkLst>
        <pc:spChg chg="mod">
          <ac:chgData name="Yaghoobi, Hassan" userId="3e33afe7-62c8-4ade-8476-f73fe399f31e" providerId="ADAL" clId="{E15FD5EF-E075-42CA-9F0E-E323C5FDDF1D}" dt="2021-01-11T16:38:00.355" v="20" actId="313"/>
          <ac:spMkLst>
            <pc:docMk/>
            <pc:sldMk cId="1943740662" sldId="280"/>
            <ac:spMk id="5" creationId="{00000000-0000-0000-0000-000000000000}"/>
          </ac:spMkLst>
        </pc:spChg>
      </pc:sldChg>
      <pc:sldChg chg="modSp">
        <pc:chgData name="Yaghoobi, Hassan" userId="3e33afe7-62c8-4ade-8476-f73fe399f31e" providerId="ADAL" clId="{E15FD5EF-E075-42CA-9F0E-E323C5FDDF1D}" dt="2021-01-11T17:20:13.623" v="741" actId="20577"/>
        <pc:sldMkLst>
          <pc:docMk/>
          <pc:sldMk cId="38427134" sldId="365"/>
        </pc:sldMkLst>
        <pc:spChg chg="mod">
          <ac:chgData name="Yaghoobi, Hassan" userId="3e33afe7-62c8-4ade-8476-f73fe399f31e" providerId="ADAL" clId="{E15FD5EF-E075-42CA-9F0E-E323C5FDDF1D}" dt="2021-01-11T17:20:13.623" v="741" actId="20577"/>
          <ac:spMkLst>
            <pc:docMk/>
            <pc:sldMk cId="38427134" sldId="365"/>
            <ac:spMk id="2" creationId="{00000000-0000-0000-0000-000000000000}"/>
          </ac:spMkLst>
        </pc:spChg>
        <pc:spChg chg="mod">
          <ac:chgData name="Yaghoobi, Hassan" userId="3e33afe7-62c8-4ade-8476-f73fe399f31e" providerId="ADAL" clId="{E15FD5EF-E075-42CA-9F0E-E323C5FDDF1D}" dt="2021-01-11T16:38:04.674" v="25" actId="313"/>
          <ac:spMkLst>
            <pc:docMk/>
            <pc:sldMk cId="38427134" sldId="365"/>
            <ac:spMk id="4" creationId="{00000000-0000-0000-0000-000000000000}"/>
          </ac:spMkLst>
        </pc:spChg>
      </pc:sldChg>
      <pc:sldChg chg="modSp">
        <pc:chgData name="Yaghoobi, Hassan" userId="3e33afe7-62c8-4ade-8476-f73fe399f31e" providerId="ADAL" clId="{E15FD5EF-E075-42CA-9F0E-E323C5FDDF1D}" dt="2021-01-11T16:37:58.939" v="18" actId="313"/>
        <pc:sldMkLst>
          <pc:docMk/>
          <pc:sldMk cId="18803189" sldId="368"/>
        </pc:sldMkLst>
        <pc:spChg chg="mod">
          <ac:chgData name="Yaghoobi, Hassan" userId="3e33afe7-62c8-4ade-8476-f73fe399f31e" providerId="ADAL" clId="{E15FD5EF-E075-42CA-9F0E-E323C5FDDF1D}" dt="2021-01-11T16:37:58.939" v="18" actId="313"/>
          <ac:spMkLst>
            <pc:docMk/>
            <pc:sldMk cId="18803189" sldId="368"/>
            <ac:spMk id="3" creationId="{4DEDC840-3D08-462E-8EE4-982DE5C72FFD}"/>
          </ac:spMkLst>
        </pc:spChg>
      </pc:sldChg>
      <pc:sldChg chg="addSp delSp modSp">
        <pc:chgData name="Yaghoobi, Hassan" userId="3e33afe7-62c8-4ade-8476-f73fe399f31e" providerId="ADAL" clId="{E15FD5EF-E075-42CA-9F0E-E323C5FDDF1D}" dt="2021-01-11T17:18:51.312" v="716" actId="20577"/>
        <pc:sldMkLst>
          <pc:docMk/>
          <pc:sldMk cId="81732721" sldId="369"/>
        </pc:sldMkLst>
        <pc:spChg chg="mod">
          <ac:chgData name="Yaghoobi, Hassan" userId="3e33afe7-62c8-4ade-8476-f73fe399f31e" providerId="ADAL" clId="{E15FD5EF-E075-42CA-9F0E-E323C5FDDF1D}" dt="2021-01-11T16:38:03.634" v="24" actId="313"/>
          <ac:spMkLst>
            <pc:docMk/>
            <pc:sldMk cId="81732721" sldId="369"/>
            <ac:spMk id="4" creationId="{00000000-0000-0000-0000-000000000000}"/>
          </ac:spMkLst>
        </pc:spChg>
        <pc:spChg chg="mod">
          <ac:chgData name="Yaghoobi, Hassan" userId="3e33afe7-62c8-4ade-8476-f73fe399f31e" providerId="ADAL" clId="{E15FD5EF-E075-42CA-9F0E-E323C5FDDF1D}" dt="2021-01-11T17:18:51.312" v="716" actId="20577"/>
          <ac:spMkLst>
            <pc:docMk/>
            <pc:sldMk cId="81732721" sldId="369"/>
            <ac:spMk id="6147" creationId="{00000000-0000-0000-0000-000000000000}"/>
          </ac:spMkLst>
        </pc:spChg>
        <pc:graphicFrameChg chg="add del">
          <ac:chgData name="Yaghoobi, Hassan" userId="3e33afe7-62c8-4ade-8476-f73fe399f31e" providerId="ADAL" clId="{E15FD5EF-E075-42CA-9F0E-E323C5FDDF1D}" dt="2021-01-11T17:18:40.492" v="704"/>
          <ac:graphicFrameMkLst>
            <pc:docMk/>
            <pc:sldMk cId="81732721" sldId="369"/>
            <ac:graphicFrameMk id="2" creationId="{8649D095-DC95-4C1E-9CD1-8CB5D163E021}"/>
          </ac:graphicFrameMkLst>
        </pc:graphicFrameChg>
      </pc:sldChg>
      <pc:sldChg chg="modSp">
        <pc:chgData name="Yaghoobi, Hassan" userId="3e33afe7-62c8-4ade-8476-f73fe399f31e" providerId="ADAL" clId="{E15FD5EF-E075-42CA-9F0E-E323C5FDDF1D}" dt="2021-01-11T16:49:39.883" v="140" actId="20577"/>
        <pc:sldMkLst>
          <pc:docMk/>
          <pc:sldMk cId="3880020426" sldId="370"/>
        </pc:sldMkLst>
        <pc:spChg chg="mod">
          <ac:chgData name="Yaghoobi, Hassan" userId="3e33afe7-62c8-4ade-8476-f73fe399f31e" providerId="ADAL" clId="{E15FD5EF-E075-42CA-9F0E-E323C5FDDF1D}" dt="2021-01-11T16:38:01.722" v="22" actId="313"/>
          <ac:spMkLst>
            <pc:docMk/>
            <pc:sldMk cId="3880020426" sldId="370"/>
            <ac:spMk id="2" creationId="{00000000-0000-0000-0000-000000000000}"/>
          </ac:spMkLst>
        </pc:spChg>
        <pc:spChg chg="mod">
          <ac:chgData name="Yaghoobi, Hassan" userId="3e33afe7-62c8-4ade-8476-f73fe399f31e" providerId="ADAL" clId="{E15FD5EF-E075-42CA-9F0E-E323C5FDDF1D}" dt="2021-01-11T16:49:39.883" v="140" actId="20577"/>
          <ac:spMkLst>
            <pc:docMk/>
            <pc:sldMk cId="3880020426" sldId="370"/>
            <ac:spMk id="18435" creationId="{00000000-0000-0000-0000-000000000000}"/>
          </ac:spMkLst>
        </pc:spChg>
      </pc:sldChg>
      <pc:sldChg chg="modSp add">
        <pc:chgData name="Yaghoobi, Hassan" userId="3e33afe7-62c8-4ade-8476-f73fe399f31e" providerId="ADAL" clId="{E15FD5EF-E075-42CA-9F0E-E323C5FDDF1D}" dt="2021-01-11T17:15:57.188" v="654" actId="20577"/>
        <pc:sldMkLst>
          <pc:docMk/>
          <pc:sldMk cId="1113527777" sldId="371"/>
        </pc:sldMkLst>
        <pc:spChg chg="mod">
          <ac:chgData name="Yaghoobi, Hassan" userId="3e33afe7-62c8-4ade-8476-f73fe399f31e" providerId="ADAL" clId="{E15FD5EF-E075-42CA-9F0E-E323C5FDDF1D}" dt="2021-01-11T16:55:34.660" v="404" actId="20577"/>
          <ac:spMkLst>
            <pc:docMk/>
            <pc:sldMk cId="1113527777" sldId="371"/>
            <ac:spMk id="5121" creationId="{00000000-0000-0000-0000-000000000000}"/>
          </ac:spMkLst>
        </pc:spChg>
        <pc:spChg chg="mod">
          <ac:chgData name="Yaghoobi, Hassan" userId="3e33afe7-62c8-4ade-8476-f73fe399f31e" providerId="ADAL" clId="{E15FD5EF-E075-42CA-9F0E-E323C5FDDF1D}" dt="2021-01-11T17:15:57.188" v="654" actId="20577"/>
          <ac:spMkLst>
            <pc:docMk/>
            <pc:sldMk cId="1113527777" sldId="371"/>
            <ac:spMk id="5122" creationId="{00000000-0000-0000-0000-000000000000}"/>
          </ac:spMkLst>
        </pc:spChg>
      </pc:sldChg>
      <pc:sldMasterChg chg="modSp modSldLayout">
        <pc:chgData name="Yaghoobi, Hassan" userId="3e33afe7-62c8-4ade-8476-f73fe399f31e" providerId="ADAL" clId="{E15FD5EF-E075-42CA-9F0E-E323C5FDDF1D}" dt="2021-01-11T16:38:06.550" v="26" actId="313"/>
        <pc:sldMasterMkLst>
          <pc:docMk/>
          <pc:sldMasterMk cId="0" sldId="2147483648"/>
        </pc:sldMasterMkLst>
        <pc:spChg chg="mod">
          <ac:chgData name="Yaghoobi, Hassan" userId="3e33afe7-62c8-4ade-8476-f73fe399f31e" providerId="ADAL" clId="{E15FD5EF-E075-42CA-9F0E-E323C5FDDF1D}" dt="2021-01-11T16:37:18.242" v="5" actId="20577"/>
          <ac:spMkLst>
            <pc:docMk/>
            <pc:sldMasterMk cId="0" sldId="2147483648"/>
            <ac:spMk id="10" creationId="{00000000-0000-0000-0000-000000000000}"/>
          </ac:spMkLst>
        </pc:spChg>
        <pc:spChg chg="mod">
          <ac:chgData name="Yaghoobi, Hassan" userId="3e33afe7-62c8-4ade-8476-f73fe399f31e" providerId="ADAL" clId="{E15FD5EF-E075-42CA-9F0E-E323C5FDDF1D}" dt="2021-01-11T16:38:06.550" v="26" actId="313"/>
          <ac:spMkLst>
            <pc:docMk/>
            <pc:sldMasterMk cId="0" sldId="2147483648"/>
            <ac:spMk id="1027" creationId="{00000000-0000-0000-0000-000000000000}"/>
          </ac:spMkLst>
        </pc:spChg>
        <pc:sldLayoutChg chg="modSp">
          <pc:chgData name="Yaghoobi, Hassan" userId="3e33afe7-62c8-4ade-8476-f73fe399f31e" providerId="ADAL" clId="{E15FD5EF-E075-42CA-9F0E-E323C5FDDF1D}" dt="2021-01-11T16:37:48.298" v="6" actId="313"/>
          <pc:sldLayoutMkLst>
            <pc:docMk/>
            <pc:sldMasterMk cId="0" sldId="2147483648"/>
            <pc:sldLayoutMk cId="0" sldId="2147483649"/>
          </pc:sldLayoutMkLst>
          <pc:spChg chg="mod">
            <ac:chgData name="Yaghoobi, Hassan" userId="3e33afe7-62c8-4ade-8476-f73fe399f31e" providerId="ADAL" clId="{E15FD5EF-E075-42CA-9F0E-E323C5FDDF1D}" dt="2021-01-11T16:37:48.298" v="6" actId="313"/>
            <ac:spMkLst>
              <pc:docMk/>
              <pc:sldMasterMk cId="0" sldId="2147483648"/>
              <pc:sldLayoutMk cId="0" sldId="2147483649"/>
              <ac:spMk id="4" creationId="{00000000-0000-0000-0000-000000000000}"/>
            </ac:spMkLst>
          </pc:spChg>
        </pc:sldLayoutChg>
        <pc:sldLayoutChg chg="modSp">
          <pc:chgData name="Yaghoobi, Hassan" userId="3e33afe7-62c8-4ade-8476-f73fe399f31e" providerId="ADAL" clId="{E15FD5EF-E075-42CA-9F0E-E323C5FDDF1D}" dt="2021-01-11T16:37:49.540" v="7" actId="313"/>
          <pc:sldLayoutMkLst>
            <pc:docMk/>
            <pc:sldMasterMk cId="0" sldId="2147483648"/>
            <pc:sldLayoutMk cId="0" sldId="2147483650"/>
          </pc:sldLayoutMkLst>
          <pc:spChg chg="mod">
            <ac:chgData name="Yaghoobi, Hassan" userId="3e33afe7-62c8-4ade-8476-f73fe399f31e" providerId="ADAL" clId="{E15FD5EF-E075-42CA-9F0E-E323C5FDDF1D}" dt="2021-01-11T16:37:49.540" v="7" actId="313"/>
            <ac:spMkLst>
              <pc:docMk/>
              <pc:sldMasterMk cId="0" sldId="2147483648"/>
              <pc:sldLayoutMk cId="0" sldId="2147483650"/>
              <ac:spMk id="12" creationId="{00000000-0000-0000-0000-000000000000}"/>
            </ac:spMkLst>
          </pc:spChg>
        </pc:sldLayoutChg>
        <pc:sldLayoutChg chg="modSp">
          <pc:chgData name="Yaghoobi, Hassan" userId="3e33afe7-62c8-4ade-8476-f73fe399f31e" providerId="ADAL" clId="{E15FD5EF-E075-42CA-9F0E-E323C5FDDF1D}" dt="2021-01-11T16:37:50.245" v="8" actId="313"/>
          <pc:sldLayoutMkLst>
            <pc:docMk/>
            <pc:sldMasterMk cId="0" sldId="2147483648"/>
            <pc:sldLayoutMk cId="0" sldId="2147483651"/>
          </pc:sldLayoutMkLst>
          <pc:spChg chg="mod">
            <ac:chgData name="Yaghoobi, Hassan" userId="3e33afe7-62c8-4ade-8476-f73fe399f31e" providerId="ADAL" clId="{E15FD5EF-E075-42CA-9F0E-E323C5FDDF1D}" dt="2021-01-11T16:37:50.245" v="8" actId="313"/>
            <ac:spMkLst>
              <pc:docMk/>
              <pc:sldMasterMk cId="0" sldId="2147483648"/>
              <pc:sldLayoutMk cId="0" sldId="2147483651"/>
              <ac:spMk id="4" creationId="{00000000-0000-0000-0000-000000000000}"/>
            </ac:spMkLst>
          </pc:spChg>
        </pc:sldLayoutChg>
        <pc:sldLayoutChg chg="modSp">
          <pc:chgData name="Yaghoobi, Hassan" userId="3e33afe7-62c8-4ade-8476-f73fe399f31e" providerId="ADAL" clId="{E15FD5EF-E075-42CA-9F0E-E323C5FDDF1D}" dt="2021-01-11T16:37:50.925" v="9" actId="313"/>
          <pc:sldLayoutMkLst>
            <pc:docMk/>
            <pc:sldMasterMk cId="0" sldId="2147483648"/>
            <pc:sldLayoutMk cId="0" sldId="2147483652"/>
          </pc:sldLayoutMkLst>
          <pc:spChg chg="mod">
            <ac:chgData name="Yaghoobi, Hassan" userId="3e33afe7-62c8-4ade-8476-f73fe399f31e" providerId="ADAL" clId="{E15FD5EF-E075-42CA-9F0E-E323C5FDDF1D}" dt="2021-01-11T16:37:50.925" v="9" actId="313"/>
            <ac:spMkLst>
              <pc:docMk/>
              <pc:sldMasterMk cId="0" sldId="2147483648"/>
              <pc:sldLayoutMk cId="0" sldId="2147483652"/>
              <ac:spMk id="5" creationId="{00000000-0000-0000-0000-000000000000}"/>
            </ac:spMkLst>
          </pc:spChg>
        </pc:sldLayoutChg>
        <pc:sldLayoutChg chg="modSp">
          <pc:chgData name="Yaghoobi, Hassan" userId="3e33afe7-62c8-4ade-8476-f73fe399f31e" providerId="ADAL" clId="{E15FD5EF-E075-42CA-9F0E-E323C5FDDF1D}" dt="2021-01-11T16:37:51.602" v="10" actId="313"/>
          <pc:sldLayoutMkLst>
            <pc:docMk/>
            <pc:sldMasterMk cId="0" sldId="2147483648"/>
            <pc:sldLayoutMk cId="0" sldId="2147483653"/>
          </pc:sldLayoutMkLst>
          <pc:spChg chg="mod">
            <ac:chgData name="Yaghoobi, Hassan" userId="3e33afe7-62c8-4ade-8476-f73fe399f31e" providerId="ADAL" clId="{E15FD5EF-E075-42CA-9F0E-E323C5FDDF1D}" dt="2021-01-11T16:37:51.602" v="10" actId="313"/>
            <ac:spMkLst>
              <pc:docMk/>
              <pc:sldMasterMk cId="0" sldId="2147483648"/>
              <pc:sldLayoutMk cId="0" sldId="2147483653"/>
              <ac:spMk id="7" creationId="{00000000-0000-0000-0000-000000000000}"/>
            </ac:spMkLst>
          </pc:spChg>
        </pc:sldLayoutChg>
        <pc:sldLayoutChg chg="modSp">
          <pc:chgData name="Yaghoobi, Hassan" userId="3e33afe7-62c8-4ade-8476-f73fe399f31e" providerId="ADAL" clId="{E15FD5EF-E075-42CA-9F0E-E323C5FDDF1D}" dt="2021-01-11T16:37:52.223" v="11" actId="313"/>
          <pc:sldLayoutMkLst>
            <pc:docMk/>
            <pc:sldMasterMk cId="0" sldId="2147483648"/>
            <pc:sldLayoutMk cId="0" sldId="2147483654"/>
          </pc:sldLayoutMkLst>
          <pc:spChg chg="mod">
            <ac:chgData name="Yaghoobi, Hassan" userId="3e33afe7-62c8-4ade-8476-f73fe399f31e" providerId="ADAL" clId="{E15FD5EF-E075-42CA-9F0E-E323C5FDDF1D}" dt="2021-01-11T16:37:52.223" v="11" actId="313"/>
            <ac:spMkLst>
              <pc:docMk/>
              <pc:sldMasterMk cId="0" sldId="2147483648"/>
              <pc:sldLayoutMk cId="0" sldId="2147483654"/>
              <ac:spMk id="3" creationId="{00000000-0000-0000-0000-000000000000}"/>
            </ac:spMkLst>
          </pc:spChg>
        </pc:sldLayoutChg>
        <pc:sldLayoutChg chg="modSp">
          <pc:chgData name="Yaghoobi, Hassan" userId="3e33afe7-62c8-4ade-8476-f73fe399f31e" providerId="ADAL" clId="{E15FD5EF-E075-42CA-9F0E-E323C5FDDF1D}" dt="2021-01-11T16:37:53.002" v="12" actId="313"/>
          <pc:sldLayoutMkLst>
            <pc:docMk/>
            <pc:sldMasterMk cId="0" sldId="2147483648"/>
            <pc:sldLayoutMk cId="0" sldId="2147483655"/>
          </pc:sldLayoutMkLst>
          <pc:spChg chg="mod">
            <ac:chgData name="Yaghoobi, Hassan" userId="3e33afe7-62c8-4ade-8476-f73fe399f31e" providerId="ADAL" clId="{E15FD5EF-E075-42CA-9F0E-E323C5FDDF1D}" dt="2021-01-11T16:37:53.002" v="12" actId="313"/>
            <ac:spMkLst>
              <pc:docMk/>
              <pc:sldMasterMk cId="0" sldId="2147483648"/>
              <pc:sldLayoutMk cId="0" sldId="2147483655"/>
              <ac:spMk id="2" creationId="{00000000-0000-0000-0000-000000000000}"/>
            </ac:spMkLst>
          </pc:spChg>
        </pc:sldLayoutChg>
        <pc:sldLayoutChg chg="modSp">
          <pc:chgData name="Yaghoobi, Hassan" userId="3e33afe7-62c8-4ade-8476-f73fe399f31e" providerId="ADAL" clId="{E15FD5EF-E075-42CA-9F0E-E323C5FDDF1D}" dt="2021-01-11T16:37:53.684" v="13" actId="313"/>
          <pc:sldLayoutMkLst>
            <pc:docMk/>
            <pc:sldMasterMk cId="0" sldId="2147483648"/>
            <pc:sldLayoutMk cId="0" sldId="2147483658"/>
          </pc:sldLayoutMkLst>
          <pc:spChg chg="mod">
            <ac:chgData name="Yaghoobi, Hassan" userId="3e33afe7-62c8-4ade-8476-f73fe399f31e" providerId="ADAL" clId="{E15FD5EF-E075-42CA-9F0E-E323C5FDDF1D}" dt="2021-01-11T16:37:53.684" v="13" actId="313"/>
            <ac:spMkLst>
              <pc:docMk/>
              <pc:sldMasterMk cId="0" sldId="2147483648"/>
              <pc:sldLayoutMk cId="0" sldId="2147483658"/>
              <ac:spMk id="4" creationId="{00000000-0000-0000-0000-000000000000}"/>
            </ac:spMkLst>
          </pc:spChg>
        </pc:sldLayoutChg>
        <pc:sldLayoutChg chg="modSp">
          <pc:chgData name="Yaghoobi, Hassan" userId="3e33afe7-62c8-4ade-8476-f73fe399f31e" providerId="ADAL" clId="{E15FD5EF-E075-42CA-9F0E-E323C5FDDF1D}" dt="2021-01-11T16:37:54.324" v="14" actId="313"/>
          <pc:sldLayoutMkLst>
            <pc:docMk/>
            <pc:sldMasterMk cId="0" sldId="2147483648"/>
            <pc:sldLayoutMk cId="0" sldId="2147483659"/>
          </pc:sldLayoutMkLst>
          <pc:spChg chg="mod">
            <ac:chgData name="Yaghoobi, Hassan" userId="3e33afe7-62c8-4ade-8476-f73fe399f31e" providerId="ADAL" clId="{E15FD5EF-E075-42CA-9F0E-E323C5FDDF1D}" dt="2021-01-11T16:37:54.324" v="14" actId="313"/>
            <ac:spMkLst>
              <pc:docMk/>
              <pc:sldMasterMk cId="0" sldId="2147483648"/>
              <pc:sldLayoutMk cId="0" sldId="2147483659"/>
              <ac:spMk id="4"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11948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2021</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2021</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a:t>
            </a:r>
            <a:r>
              <a:rPr kumimoji="0" lang="en-US" sz="1800" b="1" i="0" u="none" strike="noStrike" kern="1200" cap="none" spc="0" normalizeH="0" baseline="0" dirty="0">
                <a:ln>
                  <a:noFill/>
                </a:ln>
                <a:solidFill>
                  <a:srgbClr val="000000"/>
                </a:solidFill>
                <a:effectLst/>
                <a:uLnTx/>
                <a:uFillTx/>
                <a:latin typeface="Times New Roman" pitchFamily="16" charset="0"/>
                <a:ea typeface="MS Gothic" charset="-128"/>
                <a:cs typeface="Arial Unicode MS" charset="0"/>
              </a:rPr>
              <a:t>1953</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tu.int/md/R19-WP5A-C-0154/en" TargetMode="External"/><Relationship Id="rId7" Type="http://schemas.openxmlformats.org/officeDocument/2006/relationships/hyperlink" Target="https://www.itu.int/md/R19-WP5A-C-0080/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R19-WP5A-C-0079/en" TargetMode="External"/><Relationship Id="rId5" Type="http://schemas.openxmlformats.org/officeDocument/2006/relationships/hyperlink" Target="https://www.itu.int/md/R19-WP5A-C-0187/en" TargetMode="External"/><Relationship Id="rId4" Type="http://schemas.openxmlformats.org/officeDocument/2006/relationships/hyperlink" Target="https://www.itu.int/md/R19-WP5A-C-0153/en"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5" Type="http://schemas.openxmlformats.org/officeDocument/2006/relationships/hyperlink" Target="https://www.itu.int/md/meetingdoc.asp?lang=en&amp;parent=R19-WP5A-C-0044" TargetMode="Externa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0/11-20-1557-00-0itu-itu-ahg-minutes-for-sep-28-2020.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2021-01-12</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January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26"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Updates from ITU WP 5A</a:t>
            </a:r>
            <a:endParaRPr lang="en-GB" dirty="0"/>
          </a:p>
        </p:txBody>
      </p:sp>
      <p:sp>
        <p:nvSpPr>
          <p:cNvPr id="5122" name="Rectangle 2"/>
          <p:cNvSpPr>
            <a:spLocks noGrp="1" noChangeArrowheads="1"/>
          </p:cNvSpPr>
          <p:nvPr>
            <p:ph idx="1"/>
          </p:nvPr>
        </p:nvSpPr>
        <p:spPr>
          <a:xfrm>
            <a:off x="915458" y="1143000"/>
            <a:ext cx="10361084" cy="5073649"/>
          </a:xfrm>
          <a:ln/>
        </p:spPr>
        <p:txBody>
          <a:bodyPr/>
          <a:lstStyle/>
          <a:p>
            <a:pPr marL="228600" lvl="2" indent="-342900">
              <a:spcBef>
                <a:spcPts val="300"/>
              </a:spcBef>
              <a:spcAft>
                <a:spcPts val="0"/>
              </a:spcAft>
              <a:buFont typeface="Arial" panose="020B0604020202020204" pitchFamily="34" charset="0"/>
              <a:buChar char="•"/>
              <a:defRPr/>
            </a:pPr>
            <a:r>
              <a:rPr lang="en-US" dirty="0">
                <a:solidFill>
                  <a:schemeClr val="tx1"/>
                </a:solidFill>
              </a:rPr>
              <a:t>Last WP 5A Meeting: </a:t>
            </a:r>
            <a:r>
              <a:rPr lang="en-GB" dirty="0">
                <a:solidFill>
                  <a:schemeClr val="tx1"/>
                </a:solidFill>
              </a:rPr>
              <a:t>09-20 November 2020</a:t>
            </a:r>
            <a:endParaRPr lang="en-US" dirty="0">
              <a:solidFill>
                <a:schemeClr val="tx1"/>
              </a:solidFill>
            </a:endParaRPr>
          </a:p>
          <a:p>
            <a:pPr marL="228600" lvl="2" indent="-342900">
              <a:spcBef>
                <a:spcPts val="300"/>
              </a:spcBef>
              <a:spcAft>
                <a:spcPts val="0"/>
              </a:spcAft>
              <a:buFont typeface="Arial" panose="020B0604020202020204" pitchFamily="34" charset="0"/>
              <a:buChar char="•"/>
              <a:defRPr/>
            </a:pPr>
            <a:r>
              <a:rPr lang="en-US" dirty="0">
                <a:solidFill>
                  <a:schemeClr val="tx1"/>
                </a:solidFill>
              </a:rPr>
              <a:t>IEEE contributions were discussed under in “Working Group 2: Systems and standards”  under “Broadband Wireless Access” and “RLAN characteristics” agenda items</a:t>
            </a:r>
          </a:p>
          <a:p>
            <a:pPr marL="685800" lvl="3" indent="-342900">
              <a:spcBef>
                <a:spcPts val="300"/>
              </a:spcBef>
              <a:spcAft>
                <a:spcPts val="0"/>
              </a:spcAft>
              <a:buFont typeface="Arial" panose="020B0604020202020204" pitchFamily="34" charset="0"/>
              <a:buChar char="•"/>
              <a:defRPr/>
            </a:pPr>
            <a:r>
              <a:rPr lang="en-US" dirty="0">
                <a:solidFill>
                  <a:schemeClr val="tx1"/>
                </a:solidFill>
                <a:hlinkClick r:id="rId3"/>
              </a:rPr>
              <a:t>R19-WP5A-C-0154!!MSW-E</a:t>
            </a:r>
            <a:r>
              <a:rPr lang="en-US" dirty="0">
                <a:solidFill>
                  <a:schemeClr val="tx1"/>
                </a:solidFill>
              </a:rPr>
              <a:t>, Proposed modifications to ITU-R M.1450-5</a:t>
            </a:r>
          </a:p>
          <a:p>
            <a:pPr marL="685800" lvl="3" indent="-342900">
              <a:spcBef>
                <a:spcPts val="300"/>
              </a:spcBef>
              <a:spcAft>
                <a:spcPts val="0"/>
              </a:spcAft>
              <a:buFont typeface="Arial" panose="020B0604020202020204" pitchFamily="34" charset="0"/>
              <a:buChar char="•"/>
              <a:defRPr/>
            </a:pPr>
            <a:r>
              <a:rPr lang="en-US" dirty="0">
                <a:solidFill>
                  <a:schemeClr val="tx1"/>
                </a:solidFill>
                <a:hlinkClick r:id="rId4"/>
              </a:rPr>
              <a:t>R19-WP5A-C-0153!!MSW-E</a:t>
            </a:r>
            <a:r>
              <a:rPr lang="en-US" dirty="0">
                <a:solidFill>
                  <a:schemeClr val="tx1"/>
                </a:solidFill>
              </a:rPr>
              <a:t>, Proposed modifications to ITU-R M.1801-2</a:t>
            </a:r>
          </a:p>
          <a:p>
            <a:pPr marL="228600" lvl="2" indent="-342900">
              <a:spcBef>
                <a:spcPts val="300"/>
              </a:spcBef>
              <a:spcAft>
                <a:spcPts val="0"/>
              </a:spcAft>
              <a:buFont typeface="Arial" panose="020B0604020202020204" pitchFamily="34" charset="0"/>
              <a:buChar char="•"/>
              <a:defRPr/>
            </a:pPr>
            <a:r>
              <a:rPr lang="en-US" dirty="0">
                <a:solidFill>
                  <a:schemeClr val="tx1"/>
                </a:solidFill>
                <a:hlinkClick r:id="rId5"/>
              </a:rPr>
              <a:t>R19-WP5A-C-0187!!MSW-E</a:t>
            </a:r>
            <a:r>
              <a:rPr lang="en-US" dirty="0">
                <a:solidFill>
                  <a:schemeClr val="tx1"/>
                </a:solidFill>
              </a:rPr>
              <a:t>, CONSIDERATION ON RECOMMENDATIONS ITU-R M.1801 AND ITU-R M.1450 REVISION (China) </a:t>
            </a:r>
          </a:p>
          <a:p>
            <a:pPr marL="685800" lvl="3" indent="-342900">
              <a:spcBef>
                <a:spcPts val="300"/>
              </a:spcBef>
              <a:spcAft>
                <a:spcPts val="0"/>
              </a:spcAft>
              <a:buFont typeface="Arial" panose="020B0604020202020204" pitchFamily="34" charset="0"/>
              <a:buChar char="•"/>
              <a:defRPr/>
            </a:pPr>
            <a:r>
              <a:rPr lang="en-US" dirty="0">
                <a:solidFill>
                  <a:schemeClr val="tx1"/>
                </a:solidFill>
              </a:rPr>
              <a:t>It is proposed that </a:t>
            </a:r>
            <a:r>
              <a:rPr lang="en-US" b="1" dirty="0">
                <a:solidFill>
                  <a:schemeClr val="tx1"/>
                </a:solidFill>
              </a:rPr>
              <a:t>frequency sharing and/or compatibility criteria shall be studied</a:t>
            </a:r>
            <a:r>
              <a:rPr lang="en-US" dirty="0">
                <a:solidFill>
                  <a:schemeClr val="tx1"/>
                </a:solidFill>
              </a:rPr>
              <a:t> according to Questions ITU-R 212-4/5 and ITU-R 238-2/5, </a:t>
            </a:r>
            <a:r>
              <a:rPr lang="en-US" b="1" dirty="0">
                <a:solidFill>
                  <a:schemeClr val="tx1"/>
                </a:solidFill>
              </a:rPr>
              <a:t>before any inclusion update</a:t>
            </a:r>
            <a:r>
              <a:rPr lang="en-US" dirty="0">
                <a:solidFill>
                  <a:schemeClr val="tx1"/>
                </a:solidFill>
              </a:rPr>
              <a:t> of Recommendations ITU-R M.1450 and ITU-R M.1801. </a:t>
            </a:r>
          </a:p>
          <a:p>
            <a:pPr marL="228600" lvl="2" indent="-342900">
              <a:spcBef>
                <a:spcPts val="300"/>
              </a:spcBef>
              <a:spcAft>
                <a:spcPts val="0"/>
              </a:spcAft>
              <a:buFont typeface="Arial" panose="020B0604020202020204" pitchFamily="34" charset="0"/>
              <a:buChar char="•"/>
              <a:defRPr/>
            </a:pPr>
            <a:r>
              <a:rPr lang="en-US" dirty="0">
                <a:solidFill>
                  <a:schemeClr val="tx1"/>
                </a:solidFill>
              </a:rPr>
              <a:t>The meeting didn’t reach agreement on the two IEEE contributions. No comments on carrying the contributions to the next meeting.</a:t>
            </a:r>
          </a:p>
          <a:p>
            <a:pPr marL="228600" lvl="2" indent="-342900">
              <a:spcBef>
                <a:spcPts val="300"/>
              </a:spcBef>
              <a:spcAft>
                <a:spcPts val="0"/>
              </a:spcAft>
              <a:buFont typeface="Arial" panose="020B0604020202020204" pitchFamily="34" charset="0"/>
              <a:buChar char="•"/>
              <a:defRPr/>
            </a:pPr>
            <a:r>
              <a:rPr lang="en-US" dirty="0">
                <a:solidFill>
                  <a:schemeClr val="tx1"/>
                </a:solidFill>
              </a:rPr>
              <a:t>Carried over Two Chairman proposals </a:t>
            </a:r>
          </a:p>
          <a:p>
            <a:pPr marL="685800" lvl="3" indent="-342900">
              <a:spcBef>
                <a:spcPts val="300"/>
              </a:spcBef>
              <a:spcAft>
                <a:spcPts val="0"/>
              </a:spcAft>
              <a:buFont typeface="Arial" panose="020B0604020202020204" pitchFamily="34" charset="0"/>
              <a:buChar char="•"/>
              <a:defRPr/>
            </a:pPr>
            <a:r>
              <a:rPr lang="en-US" dirty="0">
                <a:solidFill>
                  <a:schemeClr val="tx1"/>
                </a:solidFill>
                <a:hlinkClick r:id="rId6"/>
              </a:rPr>
              <a:t>R19-WP5A-C-0079!!MSW-E</a:t>
            </a:r>
            <a:r>
              <a:rPr lang="en-US" dirty="0">
                <a:solidFill>
                  <a:schemeClr val="tx1"/>
                </a:solidFill>
              </a:rPr>
              <a:t>, PROPOSED DRAFT LIAISON STATEMENT TO BWA &amp; RLAN EXTERNAL ORGANIZATIONS – REQUEST FOR INPUT FOR A REVISION OF RECOMMENDATION ITU-R M.1450-5</a:t>
            </a:r>
          </a:p>
          <a:p>
            <a:pPr marL="685800" lvl="3" indent="-342900">
              <a:spcBef>
                <a:spcPts val="300"/>
              </a:spcBef>
              <a:spcAft>
                <a:spcPts val="0"/>
              </a:spcAft>
              <a:buFont typeface="Arial" panose="020B0604020202020204" pitchFamily="34" charset="0"/>
              <a:buChar char="•"/>
              <a:defRPr/>
            </a:pPr>
            <a:r>
              <a:rPr lang="en-US" dirty="0">
                <a:solidFill>
                  <a:schemeClr val="tx1"/>
                </a:solidFill>
                <a:hlinkClick r:id="rId7"/>
              </a:rPr>
              <a:t>R19-WP5A-C-0080!!MSW-E</a:t>
            </a:r>
            <a:r>
              <a:rPr lang="en-US" dirty="0">
                <a:solidFill>
                  <a:schemeClr val="tx1"/>
                </a:solidFill>
              </a:rPr>
              <a:t>, PROPOSED DRAFT LIAISON STATEMENT TO BWA &amp; RLAN EXTERNAL ORGANIZATIONS – REQUEST FOR INPUT FOR A REVISION OF RECOMMENDATION ITU-R M.1801-2</a:t>
            </a:r>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1135277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dirty="0"/>
              <a:t>Next Steps and Meetings</a:t>
            </a:r>
          </a:p>
        </p:txBody>
      </p:sp>
      <p:sp>
        <p:nvSpPr>
          <p:cNvPr id="6147" name="Content Placeholder 2"/>
          <p:cNvSpPr>
            <a:spLocks noGrp="1"/>
          </p:cNvSpPr>
          <p:nvPr>
            <p:ph idx="1"/>
          </p:nvPr>
        </p:nvSpPr>
        <p:spPr>
          <a:xfrm>
            <a:off x="1447800" y="1600201"/>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2021-04-28 to 2021-05-11</a:t>
            </a:r>
          </a:p>
          <a:p>
            <a:pPr marL="800100" lvl="3" indent="-342900">
              <a:spcBef>
                <a:spcPts val="300"/>
              </a:spcBef>
              <a:spcAft>
                <a:spcPts val="0"/>
              </a:spcAft>
              <a:buFont typeface="Arial" panose="020B0604020202020204" pitchFamily="34" charset="0"/>
              <a:buChar char="•"/>
              <a:defRPr/>
            </a:pPr>
            <a:r>
              <a:rPr lang="pt-BR" sz="2200" dirty="0"/>
              <a:t>2021-11-15 to 2021-11-26</a:t>
            </a:r>
          </a:p>
          <a:p>
            <a:pPr marL="342900" lvl="2" indent="-342900">
              <a:spcBef>
                <a:spcPts val="300"/>
              </a:spcBef>
              <a:spcAft>
                <a:spcPts val="0"/>
              </a:spcAft>
              <a:buFont typeface="Arial" panose="020B0604020202020204" pitchFamily="34" charset="0"/>
              <a:buChar char="•"/>
              <a:defRPr/>
            </a:pPr>
            <a:r>
              <a:rPr lang="en-US" sz="2200" b="1" dirty="0"/>
              <a:t>Contributions TBD</a:t>
            </a: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January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11</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24080" y="492919"/>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24080" y="1372393"/>
            <a:ext cx="10361084" cy="4037807"/>
          </a:xfrm>
        </p:spPr>
        <p:txBody>
          <a:bodyPr/>
          <a:lstStyle/>
          <a:p>
            <a:r>
              <a:rPr lang="en-US" sz="2000" dirty="0"/>
              <a:t>ITU AHG – Background Material</a:t>
            </a:r>
          </a:p>
          <a:p>
            <a:pPr marL="457200" indent="-457200">
              <a:spcBef>
                <a:spcPts val="200"/>
              </a:spcBef>
              <a:buFont typeface="+mj-lt"/>
              <a:buAutoNum type="arabicPeriod"/>
              <a:defRPr/>
            </a:pPr>
            <a:r>
              <a:rPr lang="en-US" sz="1800" dirty="0"/>
              <a:t>ITU-R M.1450-5 (R-REC-M.1450-5-201404-I!!PDF-E): Characteristics of broadband radio local area networks, (02/2014) </a:t>
            </a:r>
          </a:p>
          <a:p>
            <a:pPr marL="400050" lvl="1" indent="0">
              <a:spcBef>
                <a:spcPts val="200"/>
              </a:spcBef>
              <a:defRPr/>
            </a:pPr>
            <a:r>
              <a:rPr lang="en-US" sz="1600" u="sng" dirty="0">
                <a:hlinkClick r:id="rId3"/>
              </a:rPr>
              <a:t>https://mentor.ieee.org/802.18/dcn/19/18-19-0157-00-0000-an-update-on-the-recommendation-itu-r-m-1450-5.pptx</a:t>
            </a:r>
            <a:endParaRPr lang="en-US" sz="1600" dirty="0"/>
          </a:p>
          <a:p>
            <a:pPr marL="457200" indent="-457200">
              <a:spcBef>
                <a:spcPts val="200"/>
              </a:spcBef>
              <a:buFont typeface="+mj-lt"/>
              <a:buAutoNum type="arabicPeriod"/>
              <a:defRPr/>
            </a:pPr>
            <a:r>
              <a:rPr lang="en-US" sz="1800" dirty="0"/>
              <a:t>ITU-R M.1801-2 (R-REC-M.1801-2-201302-I!!PDF-E): Radio interface standards for broadband wireless access systems, including mobile and nomadic applications, in the mobile service operating below 6 GHz, (02/2013)</a:t>
            </a:r>
            <a:endParaRPr lang="en-GB" sz="1800" dirty="0"/>
          </a:p>
          <a:p>
            <a:pPr marL="0" indent="0">
              <a:spcBef>
                <a:spcPts val="200"/>
              </a:spcBef>
              <a:defRPr/>
            </a:pPr>
            <a:r>
              <a:rPr lang="en-GB" sz="1800" u="sng" dirty="0">
                <a:hlinkClick r:id="rId4"/>
              </a:rPr>
              <a:t>	</a:t>
            </a:r>
            <a:r>
              <a:rPr lang="en-US" sz="1600" u="sng" dirty="0">
                <a:hlinkClick r:id="rId4"/>
              </a:rPr>
              <a:t>https://www.itu.int/dms_pubrec/itu-r/rec/m/R-REC-M.1801-2-201302-I!!PDF-E.pdf</a:t>
            </a:r>
            <a:endParaRPr lang="en-US" sz="1600" dirty="0">
              <a:solidFill>
                <a:srgbClr val="0000CC"/>
              </a:solidFill>
            </a:endParaRPr>
          </a:p>
          <a:p>
            <a:pPr>
              <a:defRPr/>
            </a:pPr>
            <a:r>
              <a:rPr lang="en-US" sz="20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b="1" dirty="0">
                <a:cs typeface="+mn-cs"/>
              </a:rPr>
              <a:t>Proposed modification to Recommendation ITU-R M.1450-5 </a:t>
            </a:r>
            <a:r>
              <a:rPr lang="en-US" sz="2000" dirty="0">
                <a:hlinkClick r:id="rId5"/>
              </a:rPr>
              <a:t>[44]</a:t>
            </a:r>
            <a:endParaRPr lang="en-US" sz="2000" dirty="0"/>
          </a:p>
          <a:p>
            <a:pPr marL="457200" lvl="2" indent="-457200">
              <a:spcBef>
                <a:spcPts val="300"/>
              </a:spcBef>
              <a:spcAft>
                <a:spcPts val="0"/>
              </a:spcAft>
              <a:buFont typeface="+mj-lt"/>
              <a:buAutoNum type="arabicPeriod"/>
              <a:defRPr/>
            </a:pPr>
            <a:r>
              <a:rPr lang="en-US" b="1" dirty="0">
                <a:cs typeface="+mn-cs"/>
              </a:rPr>
              <a:t>Proposed modification to Recommendation ITU-R M.1801-2 </a:t>
            </a:r>
            <a:r>
              <a:rPr lang="en-US" sz="2000" dirty="0">
                <a:hlinkClick r:id="rId6"/>
              </a:rPr>
              <a:t>[43]</a:t>
            </a:r>
            <a:endParaRPr lang="en-US" u="sng" dirty="0"/>
          </a:p>
          <a:p>
            <a:pPr>
              <a:defRPr/>
            </a:pPr>
            <a:r>
              <a:rPr lang="en-US" sz="20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b="1" dirty="0"/>
              <a:t>Proposed modification to Recommendation ITU-R M.1450-5 </a:t>
            </a:r>
            <a:r>
              <a:rPr lang="en-US" sz="2000" dirty="0">
                <a:hlinkClick r:id="rId7"/>
              </a:rPr>
              <a:t>[154]</a:t>
            </a:r>
            <a:endParaRPr lang="en-US" sz="2000" dirty="0"/>
          </a:p>
          <a:p>
            <a:pPr marL="457200" lvl="2" indent="-457200">
              <a:spcBef>
                <a:spcPts val="300"/>
              </a:spcBef>
              <a:spcAft>
                <a:spcPts val="0"/>
              </a:spcAft>
              <a:buFont typeface="+mj-lt"/>
              <a:buAutoNum type="arabicPeriod"/>
              <a:defRPr/>
            </a:pPr>
            <a:r>
              <a:rPr lang="en-US" b="1" dirty="0"/>
              <a:t>Proposed modification to Recommendation ITU-R M.1801-2 </a:t>
            </a:r>
            <a:r>
              <a:rPr lang="en-US" sz="2000" dirty="0">
                <a:hlinkClick r:id="rId8"/>
              </a:rPr>
              <a:t>[153]</a:t>
            </a:r>
            <a:endParaRPr lang="en-US" u="sng"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January 2021</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January 12, 2020</a:t>
            </a:r>
            <a:endParaRPr lang="en-GB" dirty="0"/>
          </a:p>
          <a:p>
            <a:pPr algn="ctr"/>
            <a:r>
              <a:rPr lang="en-US" altLang="en-US" dirty="0"/>
              <a:t>Chair: Hassan Yaghoobi (Intel Corp.)</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January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dirty="0"/>
              <a:t>Participation in the ITU AHG at this meeting counts towards 802.11 voting rights</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January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January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dirty="0"/>
              <a:t>Roll Call</a:t>
            </a:r>
          </a:p>
          <a:p>
            <a:pPr marL="457200" indent="-457200">
              <a:spcBef>
                <a:spcPts val="200"/>
              </a:spcBef>
              <a:buFont typeface="Times New Roman" panose="02020603050405020304" pitchFamily="18" charset="0"/>
              <a:buAutoNum type="arabicPeriod"/>
              <a:defRPr/>
            </a:pPr>
            <a:r>
              <a:rPr lang="en-US" altLang="en-US" dirty="0"/>
              <a:t>Approval of Agenda</a:t>
            </a:r>
          </a:p>
          <a:p>
            <a:pPr marL="457200" indent="-457200">
              <a:spcBef>
                <a:spcPts val="200"/>
              </a:spcBef>
              <a:buFont typeface="Times New Roman" panose="02020603050405020304" pitchFamily="18" charset="0"/>
              <a:buAutoNum type="arabicPeriod"/>
              <a:defRPr/>
            </a:pPr>
            <a:r>
              <a:rPr lang="en-US" altLang="en-US" dirty="0"/>
              <a:t>Approval of Minutes of Previous Meeting</a:t>
            </a:r>
          </a:p>
          <a:p>
            <a:pPr marL="457200" indent="-457200">
              <a:spcBef>
                <a:spcPts val="200"/>
              </a:spcBef>
              <a:buFont typeface="Times New Roman" panose="02020603050405020304" pitchFamily="18" charset="0"/>
              <a:buAutoNum type="arabicPeriod"/>
              <a:defRPr/>
            </a:pPr>
            <a:r>
              <a:rPr lang="en-US" dirty="0"/>
              <a:t>Update Since Sept 28th ITU AHG Meeting</a:t>
            </a:r>
          </a:p>
          <a:p>
            <a:pPr marL="457200" indent="-457200">
              <a:spcBef>
                <a:spcPts val="200"/>
              </a:spcBef>
              <a:buFont typeface="Times New Roman" panose="02020603050405020304" pitchFamily="18" charset="0"/>
              <a:buAutoNum type="arabicPeriod"/>
              <a:defRPr/>
            </a:pPr>
            <a:r>
              <a:rPr lang="en-US" altLang="en-US" dirty="0"/>
              <a:t>Updates from ITU WP 5A</a:t>
            </a:r>
            <a:endParaRPr lang="en-US" dirty="0"/>
          </a:p>
          <a:p>
            <a:pPr marL="457200" indent="-457200">
              <a:spcBef>
                <a:spcPts val="200"/>
              </a:spcBef>
              <a:buFont typeface="Times New Roman" panose="02020603050405020304" pitchFamily="18" charset="0"/>
              <a:buAutoNum type="arabicPeriod"/>
              <a:defRPr/>
            </a:pPr>
            <a:r>
              <a:rPr lang="en-US" dirty="0"/>
              <a:t>Plan for going forward</a:t>
            </a:r>
          </a:p>
          <a:p>
            <a:pPr marL="457200" indent="-457200">
              <a:spcBef>
                <a:spcPts val="200"/>
              </a:spcBef>
              <a:buFont typeface="Times New Roman" panose="02020603050405020304" pitchFamily="18" charset="0"/>
              <a:buAutoNum type="arabicPeriod"/>
              <a:defRPr/>
            </a:pPr>
            <a:r>
              <a:rPr lang="en-US" dirty="0"/>
              <a:t>Any Other Business?</a:t>
            </a:r>
          </a:p>
          <a:p>
            <a:pPr marL="457200" indent="-457200">
              <a:spcBef>
                <a:spcPts val="200"/>
              </a:spcBef>
              <a:buFont typeface="Times New Roman" panose="02020603050405020304" pitchFamily="18" charset="0"/>
              <a:buAutoNum type="arabicPeriod"/>
              <a:defRPr/>
            </a:pPr>
            <a:r>
              <a:rPr lang="en-US" dirty="0"/>
              <a:t>Next Meetings</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Meeting of September 28, 2020 </a:t>
            </a:r>
          </a:p>
          <a:p>
            <a:pPr marL="400050" lvl="1" indent="0">
              <a:spcBef>
                <a:spcPts val="200"/>
              </a:spcBef>
              <a:defRPr/>
            </a:pPr>
            <a:r>
              <a:rPr lang="en-US" altLang="en-US" dirty="0">
                <a:hlinkClick r:id="rId2"/>
              </a:rPr>
              <a:t>https://mentor.ieee.org/802.11/dcn/20/11-20-1557-00-0itu-itu-ahg-minutes-for-sep-28-2020.docx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Update Since Sept 28</a:t>
            </a:r>
            <a:r>
              <a:rPr lang="en-US" altLang="en-US" baseline="30000" dirty="0"/>
              <a:t>th</a:t>
            </a:r>
            <a:r>
              <a:rPr lang="en-US" altLang="en-US" dirty="0"/>
              <a:t> ITU AHG Meeting</a:t>
            </a:r>
            <a:endParaRPr lang="en-GB" dirty="0"/>
          </a:p>
        </p:txBody>
      </p:sp>
      <p:sp>
        <p:nvSpPr>
          <p:cNvPr id="5122" name="Rectangle 2"/>
          <p:cNvSpPr>
            <a:spLocks noGrp="1" noChangeArrowheads="1"/>
          </p:cNvSpPr>
          <p:nvPr>
            <p:ph idx="1"/>
          </p:nvPr>
        </p:nvSpPr>
        <p:spPr>
          <a:xfrm>
            <a:off x="965200" y="1241425"/>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sz="2000" dirty="0">
                <a:solidFill>
                  <a:schemeClr val="tx1"/>
                </a:solidFill>
              </a:rPr>
              <a:t>Had 1 meetings after Sep </a:t>
            </a:r>
            <a:r>
              <a:rPr lang="en-US" altLang="en-US" sz="2000" dirty="0" err="1">
                <a:solidFill>
                  <a:schemeClr val="tx1"/>
                </a:solidFill>
              </a:rPr>
              <a:t>FtF</a:t>
            </a:r>
            <a:r>
              <a:rPr lang="en-US" altLang="en-US" sz="2000" dirty="0">
                <a:solidFill>
                  <a:schemeClr val="tx1"/>
                </a:solidFill>
              </a:rPr>
              <a:t> (Sep 28</a:t>
            </a:r>
            <a:r>
              <a:rPr lang="en-US" altLang="en-US" sz="2000" baseline="30000" dirty="0">
                <a:solidFill>
                  <a:schemeClr val="tx1"/>
                </a:solidFill>
              </a:rPr>
              <a:t>th</a:t>
            </a:r>
            <a:r>
              <a:rPr lang="en-US" altLang="en-US" sz="2000" dirty="0">
                <a:solidFill>
                  <a:schemeClr val="tx1"/>
                </a:solidFill>
              </a:rPr>
              <a:t> 2020) working on two main contributions, proposed revisions to ITU Rec M.1450-5 and M.1801-2</a:t>
            </a:r>
          </a:p>
          <a:p>
            <a:pPr marL="342900" lvl="2" indent="-342900">
              <a:spcBef>
                <a:spcPts val="300"/>
              </a:spcBef>
              <a:spcAft>
                <a:spcPts val="0"/>
              </a:spcAft>
              <a:buFont typeface="Arial" panose="020B0604020202020204" pitchFamily="34" charset="0"/>
              <a:buChar char="•"/>
              <a:defRPr/>
            </a:pPr>
            <a:r>
              <a:rPr lang="en-US" altLang="en-US" sz="2000" dirty="0">
                <a:solidFill>
                  <a:schemeClr val="tx1"/>
                </a:solidFill>
              </a:rPr>
              <a:t>ITU AHG Recommended 11-20-1538-00-0itu and 11-20-1539-00-0itu to 802.11 and 802.18 as revision to IEEE 802 previously submitted modifications to M-1450-5 and M.1801-2</a:t>
            </a:r>
          </a:p>
          <a:p>
            <a:pPr marL="342900" lvl="2" indent="-342900">
              <a:spcBef>
                <a:spcPts val="300"/>
              </a:spcBef>
              <a:spcAft>
                <a:spcPts val="0"/>
              </a:spcAft>
              <a:buFont typeface="Arial" panose="020B0604020202020204" pitchFamily="34" charset="0"/>
              <a:buChar char="•"/>
              <a:defRPr/>
            </a:pPr>
            <a:r>
              <a:rPr lang="en-US" sz="2000" dirty="0">
                <a:solidFill>
                  <a:schemeClr val="tx1"/>
                </a:solidFill>
              </a:rPr>
              <a:t>802.18 applied required changes, approved following revisions and submitted to EC for approval</a:t>
            </a:r>
          </a:p>
          <a:p>
            <a:pPr marL="685800" lvl="3" indent="-342900">
              <a:spcBef>
                <a:spcPts val="300"/>
              </a:spcBef>
              <a:spcAft>
                <a:spcPts val="0"/>
              </a:spcAft>
              <a:buFont typeface="Arial" panose="020B0604020202020204" pitchFamily="34" charset="0"/>
              <a:buChar char="•"/>
              <a:defRPr/>
            </a:pPr>
            <a:r>
              <a:rPr lang="en-US" sz="2000" dirty="0">
                <a:solidFill>
                  <a:schemeClr val="tx1"/>
                </a:solidFill>
              </a:rPr>
              <a:t>IEEE 802.18-20/0135r01, Proposed modifications to ITU-R M.1450-5</a:t>
            </a:r>
          </a:p>
          <a:p>
            <a:pPr marL="685800" lvl="3" indent="-342900">
              <a:spcBef>
                <a:spcPts val="300"/>
              </a:spcBef>
              <a:spcAft>
                <a:spcPts val="0"/>
              </a:spcAft>
              <a:buFont typeface="Arial" panose="020B0604020202020204" pitchFamily="34" charset="0"/>
              <a:buChar char="•"/>
              <a:defRPr/>
            </a:pPr>
            <a:r>
              <a:rPr lang="en-US" sz="2000" dirty="0">
                <a:solidFill>
                  <a:schemeClr val="tx1"/>
                </a:solidFill>
              </a:rPr>
              <a:t>IEEE 802.18-20/0136r03, Proposed modifications to ITU-R M.1801-2</a:t>
            </a:r>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dirty="0"/>
              <a:t>January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47537</TotalTime>
  <Words>1500</Words>
  <Application>Microsoft Office PowerPoint</Application>
  <PresentationFormat>Widescreen</PresentationFormat>
  <Paragraphs>164</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Update Since Sept 28th ITU AHG Meeting</vt:lpstr>
      <vt:lpstr>Updates from ITU WP 5A</vt:lpstr>
      <vt:lpstr>Next Steps and Meetings</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490</cp:revision>
  <cp:lastPrinted>1601-01-01T00:00:00Z</cp:lastPrinted>
  <dcterms:created xsi:type="dcterms:W3CDTF">2017-06-02T20:57:23Z</dcterms:created>
  <dcterms:modified xsi:type="dcterms:W3CDTF">2021-01-11T17:22:47Z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