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0" r:id="rId3"/>
    <p:sldId id="580" r:id="rId4"/>
    <p:sldId id="607" r:id="rId5"/>
    <p:sldId id="606" r:id="rId6"/>
    <p:sldId id="562" r:id="rId7"/>
    <p:sldId id="603" r:id="rId8"/>
    <p:sldId id="600" r:id="rId9"/>
    <p:sldId id="602" r:id="rId10"/>
    <p:sldId id="604" r:id="rId11"/>
    <p:sldId id="608" r:id="rId12"/>
    <p:sldId id="601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44" autoAdjust="0"/>
    <p:restoredTop sz="96563" autoAdjust="0"/>
  </p:normalViewPr>
  <p:slideViewPr>
    <p:cSldViewPr>
      <p:cViewPr varScale="1">
        <p:scale>
          <a:sx n="93" d="100"/>
          <a:sy n="93" d="100"/>
        </p:scale>
        <p:origin x="102" y="6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802.11-20/1952r1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802.11-20/1952r1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802.11-20/1952r1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802.11-20/1952r1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802.11-20/1952r1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79-00-00ba-meeting-minutes-november-2020.docx" TargetMode="External"/><Relationship Id="rId2" Type="http://schemas.openxmlformats.org/officeDocument/2006/relationships/hyperlink" Target="https://mentor.ieee.org/802.11/dcn/21/11-21-0029-00-00ba-802-11ba-teleconference-minutes-january-2021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8-01-0rcm-minutes-rcm-sg-4-november-2020.do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854-00-00ax-tgax-crc-teleconference-minutes-november-2020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79-00-00ay-task-group-ay-december-21-2020-teleconference-minute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 err="1"/>
              <a:t>TGba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the following </a:t>
            </a:r>
            <a:r>
              <a:rPr lang="en-US" dirty="0" err="1"/>
              <a:t>TGba</a:t>
            </a:r>
            <a:r>
              <a:rPr lang="en-US" dirty="0"/>
              <a:t> minutes:</a:t>
            </a:r>
          </a:p>
          <a:p>
            <a:r>
              <a:rPr lang="en-US" dirty="0">
                <a:hlinkClick r:id="rId2"/>
              </a:rPr>
              <a:t>https://mentor.ieee.org/802.11/dcn/21/11-21-0029-00-00ba-802-11ba-teleconference-minutes-january-2021.docx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https://mentor.ieee.org/802.11/dcn/20/11-20-1779-00-00ba-meeting-minutes-november-2020.docx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Minyoung</a:t>
            </a:r>
            <a:r>
              <a:rPr lang="en-US" dirty="0"/>
              <a:t> Park</a:t>
            </a:r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Yes: xx, No: xx, Abstain: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40596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/>
              <a:t>RCM SG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the following RCM SG minutes:</a:t>
            </a:r>
          </a:p>
          <a:p>
            <a:r>
              <a:rPr lang="en-US" dirty="0">
                <a:hlinkClick r:id="rId2"/>
              </a:rPr>
              <a:t>https://mentor.ieee.org/802.11/dcn/20/11-20-1788-01-0rcm-minutes-rcm-sg-4-november-2020.doc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Carol Ansley</a:t>
            </a:r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Yes: xx, No: xx, Abstain: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26503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Future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When do you expect the next in person 802.11 Session will be?</a:t>
            </a:r>
          </a:p>
          <a:p>
            <a:pPr lvl="1"/>
            <a:r>
              <a:rPr lang="en-US" sz="2400" dirty="0"/>
              <a:t>A.	</a:t>
            </a:r>
            <a:r>
              <a:rPr lang="en-US" sz="2400" b="0" dirty="0"/>
              <a:t>May 2021</a:t>
            </a:r>
          </a:p>
          <a:p>
            <a:pPr lvl="1"/>
            <a:r>
              <a:rPr lang="en-US" sz="2400" dirty="0"/>
              <a:t>B.		</a:t>
            </a:r>
            <a:r>
              <a:rPr lang="en-US" sz="2400" b="0" dirty="0"/>
              <a:t>July 2021</a:t>
            </a:r>
          </a:p>
          <a:p>
            <a:pPr lvl="1"/>
            <a:r>
              <a:rPr lang="en-US" sz="2400" dirty="0"/>
              <a:t>C.		</a:t>
            </a:r>
            <a:r>
              <a:rPr lang="en-US" sz="2400" b="0" dirty="0"/>
              <a:t>Sept 2021</a:t>
            </a:r>
          </a:p>
          <a:p>
            <a:pPr lvl="1"/>
            <a:r>
              <a:rPr lang="en-US" sz="2400" dirty="0"/>
              <a:t>D. 	</a:t>
            </a:r>
            <a:r>
              <a:rPr lang="en-US" sz="2400" b="0" dirty="0"/>
              <a:t>Nov 2021</a:t>
            </a:r>
          </a:p>
          <a:p>
            <a:pPr lvl="1"/>
            <a:r>
              <a:rPr lang="en-US" sz="2400" dirty="0"/>
              <a:t>E. 	</a:t>
            </a:r>
            <a:r>
              <a:rPr lang="en-US" sz="2400" b="0" dirty="0"/>
              <a:t>After 2021</a:t>
            </a:r>
            <a:endParaRPr lang="en-US" sz="2400" dirty="0"/>
          </a:p>
          <a:p>
            <a:pPr lvl="1"/>
            <a:r>
              <a:rPr lang="en-US" sz="2400" b="0" dirty="0"/>
              <a:t>No Answer</a:t>
            </a:r>
            <a:endParaRPr lang="en-US" sz="1800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82498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January 2021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Motions for closing plenary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FRIDAY (January 15)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/>
              <a:t>AANI report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approve 11-20/0013r10 the “Draft technical report on interworking between 3GPP 5G network &amp; WLAN”, with editorial privileges given to the WG Chair.</a:t>
            </a:r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Joseph Levy on behalf of AANI SC</a:t>
            </a:r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Yes: xx, No: xx, Abstain: xx</a:t>
            </a:r>
          </a:p>
          <a:p>
            <a:r>
              <a:rPr lang="en-US" dirty="0"/>
              <a:t>[AANI similar motion result: Result: Y:20  N:0  A:8  DNV:8]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012858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TGax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approve the minutes for November 13 2020 teleconference in doc: </a:t>
            </a:r>
            <a:r>
              <a:rPr lang="en-US" dirty="0">
                <a:hlinkClick r:id="rId2"/>
              </a:rPr>
              <a:t>https://mentor.ieee.org/802.11/dcn/20/11-20-1854-00-00ax-tgax-crc-teleconference-minutes-november-2020.docx</a:t>
            </a:r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Osama </a:t>
            </a:r>
            <a:r>
              <a:rPr lang="en-US" dirty="0" err="1"/>
              <a:t>Aboul-Magd</a:t>
            </a:r>
            <a:endParaRPr lang="en-US" dirty="0"/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Yes: xx, No: xx, Abstain: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48297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Liaise IEEE 802.11ay/D7.0 to SC6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marL="0" indent="0"/>
            <a:r>
              <a:rPr lang="en-GB" dirty="0"/>
              <a:t>The IEEE 802.11 WG requests that IEEE 802 EC liaise Draft P802.11ay/D7.0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Yes: xx, No: xx, Abstain: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TGay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the </a:t>
            </a:r>
            <a:r>
              <a:rPr lang="en-US" dirty="0" err="1"/>
              <a:t>TGay</a:t>
            </a:r>
            <a:r>
              <a:rPr lang="en-US" dirty="0"/>
              <a:t> minutes in </a:t>
            </a:r>
            <a:r>
              <a:rPr lang="en-US" dirty="0">
                <a:hlinkClick r:id="rId2"/>
              </a:rPr>
              <a:t>https://mentor.ieee.org/802.11/dcn/20/11-20-1979-00-00ay-task-group-ay-december-21-2020-teleconference-minutes.docx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Yes: xx, No: xx, Abstain: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45432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 err="1"/>
              <a:t>TGaz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LB249 on P802.11az D2.0 as contained in document 11-20-017r11,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Instruct the editor to prepare P802.11az D3.0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Approve a 15 day Working Group Recirculation Ballot asking the question “Should P802.11az D3.0 be forwarded to Sponsor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Seconded: </a:t>
            </a:r>
          </a:p>
          <a:p>
            <a:r>
              <a:rPr lang="en-US" dirty="0"/>
              <a:t>Result: xx</a:t>
            </a:r>
          </a:p>
          <a:p>
            <a:r>
              <a:rPr lang="en-US" dirty="0"/>
              <a:t>[</a:t>
            </a:r>
            <a:r>
              <a:rPr lang="en-US" dirty="0" err="1"/>
              <a:t>TGaz</a:t>
            </a:r>
            <a:r>
              <a:rPr lang="en-US" dirty="0"/>
              <a:t>: Results (Y/N/A): 20/0/0]</a:t>
            </a:r>
          </a:p>
          <a:p>
            <a:endParaRPr lang="en-US" dirty="0"/>
          </a:p>
          <a:p>
            <a:r>
              <a:rPr lang="en-US" dirty="0"/>
              <a:t> 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Liaise IEEE 802.11ba/D8.0 to SC6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marL="0" indent="0"/>
            <a:r>
              <a:rPr lang="en-GB" dirty="0"/>
              <a:t>The IEEE 802.11 WG requests that IEEE 802 EC liaise Draft P802.11ba/D8.0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Minyoung</a:t>
            </a:r>
            <a:r>
              <a:rPr lang="en-US" dirty="0"/>
              <a:t> Park</a:t>
            </a:r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Yes: xx, No: xx, Abstain: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34449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698</Words>
  <Application>Microsoft Office PowerPoint</Application>
  <PresentationFormat>Widescreen</PresentationFormat>
  <Paragraphs>144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Office Theme</vt:lpstr>
      <vt:lpstr>Document</vt:lpstr>
      <vt:lpstr>802.11 January 2021 WG Motions</vt:lpstr>
      <vt:lpstr>Abstract</vt:lpstr>
      <vt:lpstr>FRIDAY (January 15)</vt:lpstr>
      <vt:lpstr>Motion 1: AANI report</vt:lpstr>
      <vt:lpstr>Motion 2: TGax minutes</vt:lpstr>
      <vt:lpstr>Motion 3: Liaise IEEE 802.11ay/D7.0 to SC6</vt:lpstr>
      <vt:lpstr>Motion 4: TGay minutes</vt:lpstr>
      <vt:lpstr>Motion 5: TGaz Re-circulation Letter Ballot</vt:lpstr>
      <vt:lpstr>Motion 6: Liaise IEEE 802.11ba/D8.0 to SC6</vt:lpstr>
      <vt:lpstr>Motion 7: TGba minutes</vt:lpstr>
      <vt:lpstr>Motion 8: RCM SG minutes</vt:lpstr>
      <vt:lpstr>Straw Poll: Future Meetings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769</cp:revision>
  <cp:lastPrinted>1601-01-01T00:00:00Z</cp:lastPrinted>
  <dcterms:created xsi:type="dcterms:W3CDTF">2018-05-10T16:45:22Z</dcterms:created>
  <dcterms:modified xsi:type="dcterms:W3CDTF">2021-01-15T12:28:36Z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