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4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7" r:id="rId6"/>
    <p:sldId id="265" r:id="rId7"/>
    <p:sldId id="266" r:id="rId8"/>
    <p:sldId id="267" r:id="rId9"/>
    <p:sldId id="268" r:id="rId10"/>
    <p:sldId id="269" r:id="rId11"/>
    <p:sldId id="272" r:id="rId12"/>
    <p:sldId id="484" r:id="rId13"/>
    <p:sldId id="486" r:id="rId14"/>
    <p:sldId id="516" r:id="rId15"/>
    <p:sldId id="283" r:id="rId16"/>
    <p:sldId id="519" r:id="rId17"/>
    <p:sldId id="511" r:id="rId18"/>
    <p:sldId id="264" r:id="rId19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78" autoAdjust="0"/>
    <p:restoredTop sz="89701" autoAdjust="0"/>
  </p:normalViewPr>
  <p:slideViewPr>
    <p:cSldViewPr>
      <p:cViewPr varScale="1">
        <p:scale>
          <a:sx n="77" d="100"/>
          <a:sy n="77" d="100"/>
        </p:scale>
        <p:origin x="312" y="9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802.11-20/1941r0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802.11-20/1941r0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802.11-20/1941r0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802.11-20/1941r0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802.11-20/1941r0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TBC = Venue has been selected. Contracts have not been executed but are being negotiated.</a:t>
            </a:r>
          </a:p>
          <a:p>
            <a:r>
              <a:rPr lang="en-US" dirty="0"/>
              <a:t>Go/No Go for May = Feb 3</a:t>
            </a:r>
          </a:p>
          <a:p>
            <a:r>
              <a:rPr lang="en-US" dirty="0"/>
              <a:t>Go/No Go for July = March 2 or 5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802.11-20/1941r0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January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7154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TBC = Venue has been selected. Contracts have not been executed, but are being negotiated.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802.11-20/1941r0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January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4373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802.11-20/1941r0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379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529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26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518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406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749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474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754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199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2" y="647541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0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 dirty="0">
                <a:solidFill>
                  <a:schemeClr val="tx1"/>
                </a:solidFill>
                <a:effectLst/>
              </a:rPr>
              <a:t>11-20-1941r0</a:t>
            </a:r>
            <a:endParaRPr lang="en-GB" sz="18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644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24/" TargetMode="External"/><Relationship Id="rId3" Type="http://schemas.openxmlformats.org/officeDocument/2006/relationships/hyperlink" Target="http://www.ieee802.org/3/" TargetMode="External"/><Relationship Id="rId7" Type="http://schemas.openxmlformats.org/officeDocument/2006/relationships/hyperlink" Target="http://www.ieee802.org/19/" TargetMode="External"/><Relationship Id="rId2" Type="http://schemas.openxmlformats.org/officeDocument/2006/relationships/hyperlink" Target="http://www.ieee802.org/1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18/" TargetMode="External"/><Relationship Id="rId5" Type="http://schemas.openxmlformats.org/officeDocument/2006/relationships/hyperlink" Target="https://mentor.ieee.org/802.15/documents?is_dcn=agenda&amp;is_group=0000" TargetMode="External"/><Relationship Id="rId4" Type="http://schemas.openxmlformats.org/officeDocument/2006/relationships/hyperlink" Target="https://mentor.ieee.org/802.11/documents?is_dcn=agenda&amp;is_group=0000" TargetMode="External"/><Relationship Id="rId9" Type="http://schemas.openxmlformats.org/officeDocument/2006/relationships/hyperlink" Target="https://mentor.ieee.org/802-ec/dcn/20/ec-20-0252-00-WCSG-Wireless%20Treasurer%20Report%20Jan%202021%20-%20Electronic%20Interim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alendar.google.com/calendar/ical/b1i61797rqce8ks5fd9fi7k2nc%40group.calendar.google.com/public/basic.ics" TargetMode="External"/><Relationship Id="rId2" Type="http://schemas.openxmlformats.org/officeDocument/2006/relationships/hyperlink" Target="http://www.ieee802.org/802tele_calendar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upport.office.com/en-us/article/see-your-google-calendar-in-outlook-c1dab514-0ad4-4811-824a-7d02c5e77126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802.11/attendance-log?p=3183700005&amp;t=47200043" TargetMode="External"/><Relationship Id="rId2" Type="http://schemas.openxmlformats.org/officeDocument/2006/relationships/hyperlink" Target="https://imat.ieee.org/802.11/attendance-groups?p=3267600005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802tele_calendar.html" TargetMode="External"/><Relationship Id="rId2" Type="http://schemas.openxmlformats.org/officeDocument/2006/relationships/hyperlink" Target="http://schedule.802world.com/ics/show?group=1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8" y="674307"/>
            <a:ext cx="10363200" cy="7493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dirty="0"/>
              <a:t>1st Vice Chair Report - Nov 2020 - Electronic Plenary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2021-01-11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FC3DD29-9CAC-4260-9BE4-AE28C71128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685483"/>
              </p:ext>
            </p:extLst>
          </p:nvPr>
        </p:nvGraphicFramePr>
        <p:xfrm>
          <a:off x="993775" y="2382457"/>
          <a:ext cx="9750425" cy="2702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FC3DD29-9CAC-4260-9BE4-AE28C71128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82457"/>
                        <a:ext cx="9750425" cy="27023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M3.7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9" y="1219200"/>
            <a:ext cx="10460566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participation and affiliation.   </a:t>
            </a:r>
            <a:r>
              <a:rPr lang="en-GB" dirty="0">
                <a:solidFill>
                  <a:schemeClr val="bg1"/>
                </a:solidFill>
              </a:rPr>
              <a:t>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>
                <a:solidFill>
                  <a:schemeClr val="bg1"/>
                </a:solidFill>
              </a:rPr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4C263C-D4B0-4954-9299-2BA60A0286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3.9 - 2021 </a:t>
            </a:r>
            <a:r>
              <a:rPr lang="en-US" dirty="0"/>
              <a:t>Future Venues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Interim: 10-15 January </a:t>
            </a:r>
            <a:r>
              <a:rPr lang="es-ES" b="0" strike="sngStrike" dirty="0"/>
              <a:t>Hotel Irvine, Irvine CA USA – TBC </a:t>
            </a:r>
            <a:r>
              <a:rPr lang="es-ES" dirty="0"/>
              <a:t>- Electronic</a:t>
            </a:r>
            <a:endParaRPr lang="en-US" dirty="0"/>
          </a:p>
          <a:p>
            <a:r>
              <a:rPr lang="en-US" dirty="0"/>
              <a:t>Plenary: 14-19 March </a:t>
            </a:r>
            <a:r>
              <a:rPr lang="en-US" b="0" strike="sngStrike" dirty="0"/>
              <a:t>Hyatt Regency Denver at Colorado Convention Center</a:t>
            </a:r>
            <a:endParaRPr lang="sv-SE" strike="sngStrike" dirty="0"/>
          </a:p>
          <a:p>
            <a:r>
              <a:rPr lang="sv-SE" dirty="0"/>
              <a:t>	</a:t>
            </a:r>
            <a:r>
              <a:rPr lang="sv-SE" strike="sngStrike" dirty="0"/>
              <a:t>IEEE 802 </a:t>
            </a:r>
            <a:r>
              <a:rPr lang="en-US" strike="sngStrike" dirty="0"/>
              <a:t>40</a:t>
            </a:r>
            <a:r>
              <a:rPr lang="en-US" strike="sngStrike" baseline="30000" dirty="0"/>
              <a:t>th</a:t>
            </a:r>
            <a:r>
              <a:rPr lang="en-US" strike="sngStrike" dirty="0"/>
              <a:t> </a:t>
            </a:r>
            <a:r>
              <a:rPr lang="en-US" strike="sngStrike" dirty="0">
                <a:solidFill>
                  <a:srgbClr val="FF0000"/>
                </a:solidFill>
              </a:rPr>
              <a:t>41</a:t>
            </a:r>
            <a:r>
              <a:rPr lang="en-US" strike="sngStrike" baseline="30000" dirty="0">
                <a:solidFill>
                  <a:srgbClr val="FF0000"/>
                </a:solidFill>
              </a:rPr>
              <a:t>st</a:t>
            </a:r>
            <a:r>
              <a:rPr lang="en-US" strike="sngStrike" dirty="0"/>
              <a:t> Anniversary Celebrations!!     </a:t>
            </a:r>
            <a:r>
              <a:rPr lang="en-US" dirty="0"/>
              <a:t>Electronic</a:t>
            </a:r>
          </a:p>
          <a:p>
            <a:r>
              <a:rPr lang="en-US" dirty="0"/>
              <a:t>Interim: 9-14 May </a:t>
            </a:r>
            <a:r>
              <a:rPr lang="en-US" b="0" dirty="0"/>
              <a:t>Panama Hilton, Panama, Panama - TBC</a:t>
            </a:r>
            <a:endParaRPr lang="en-US" dirty="0"/>
          </a:p>
          <a:p>
            <a:r>
              <a:rPr lang="en-US" dirty="0"/>
              <a:t>Plenary: 11-16 July </a:t>
            </a:r>
            <a:r>
              <a:rPr lang="en-US" b="0" dirty="0"/>
              <a:t>Marriott Madrid Auditorium, Madrid, Spain - TBC</a:t>
            </a:r>
            <a:endParaRPr lang="en-US" dirty="0"/>
          </a:p>
          <a:p>
            <a:r>
              <a:rPr lang="en-US" dirty="0"/>
              <a:t>Interim: 12-17 Sept </a:t>
            </a:r>
            <a:r>
              <a:rPr lang="fi-FI" b="0" dirty="0"/>
              <a:t>Hilton Waikoloa Village, Kona, HI, USA</a:t>
            </a:r>
            <a:endParaRPr lang="en-US" dirty="0"/>
          </a:p>
          <a:p>
            <a:r>
              <a:rPr lang="en-US" dirty="0"/>
              <a:t>Plenary: 14-19 November </a:t>
            </a:r>
            <a:r>
              <a:rPr lang="fr-FR" b="0" dirty="0"/>
              <a:t>Hyatt Regency Vancouver, Vancouver Canada</a:t>
            </a:r>
            <a:endParaRPr lang="en-US" dirty="0"/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7E801F79-7CC0-4F91-B7A7-55EF76FAF74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2021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B7FAB641-08D5-4FC0-9CBF-DA696C27F6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Arial Unicode MS" pitchFamily="34" charset="-128"/>
              </a:rPr>
              <a:t>Jon Rosdahl, Qualcomm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Arial Unicode MS" pitchFamily="34" charset="-128"/>
            </a:endParaRP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1E52803C-3EAF-4433-AC68-A9A1DAF071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3650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077073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3.1.2 – Straw Poll</a:t>
            </a:r>
          </a:p>
          <a:p>
            <a:r>
              <a:rPr lang="en-US" dirty="0"/>
              <a:t>3.1.3 -- Future venues status and discussion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0" y="333375"/>
            <a:ext cx="2500313" cy="273050"/>
          </a:xfrm>
        </p:spPr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471B00-D561-4706-9119-80B8D07348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FF671D6-FDDA-4A19-8C83-488CA3827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3.1.2 – Straw Poll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B8A0CA0-9C1E-4722-82B0-EF1FBB7A6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/>
          <a:lstStyle/>
          <a:p>
            <a:r>
              <a:rPr lang="en-US" dirty="0"/>
              <a:t>When do you expect the next in person 802.11 Session will be?</a:t>
            </a:r>
          </a:p>
          <a:p>
            <a:pPr lvl="1"/>
            <a:r>
              <a:rPr lang="en-US" sz="2400" dirty="0"/>
              <a:t>		</a:t>
            </a:r>
          </a:p>
          <a:p>
            <a:pPr lvl="1"/>
            <a:r>
              <a:rPr lang="en-US" sz="2400" dirty="0"/>
              <a:t>      A. May 2021       		</a:t>
            </a:r>
          </a:p>
          <a:p>
            <a:pPr lvl="1"/>
            <a:r>
              <a:rPr lang="en-US" sz="2400" dirty="0"/>
              <a:t>      B. July 2021     			</a:t>
            </a:r>
          </a:p>
          <a:p>
            <a:pPr lvl="1"/>
            <a:r>
              <a:rPr lang="en-US" sz="2400" dirty="0"/>
              <a:t>      C. Sept 2021      			</a:t>
            </a:r>
          </a:p>
          <a:p>
            <a:pPr lvl="1"/>
            <a:r>
              <a:rPr lang="en-US" sz="2400" dirty="0"/>
              <a:t>      D. November 2021  		</a:t>
            </a:r>
          </a:p>
          <a:p>
            <a:pPr lvl="1"/>
            <a:r>
              <a:rPr lang="en-US" sz="2400" dirty="0"/>
              <a:t>      E. after 2021     			</a:t>
            </a:r>
          </a:p>
          <a:p>
            <a:pPr lvl="1"/>
            <a:r>
              <a:rPr lang="en-US" sz="2400" dirty="0"/>
              <a:t>		No Answer      			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E5204-9BDD-4980-B56F-93B1A3D151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9EB24-0867-464D-A306-2487657A210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7BA04-11BF-4D20-9B02-AB6DC53A31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106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T3.1.3:Future Venue Insight  -  2021 Future Venues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Interim: 10-15 January </a:t>
            </a:r>
            <a:r>
              <a:rPr lang="es-ES" b="0" strike="sngStrike" dirty="0"/>
              <a:t>Hotel Irvine, Irvine CA USA – TBC </a:t>
            </a:r>
            <a:r>
              <a:rPr lang="es-ES" dirty="0"/>
              <a:t>- Electronic</a:t>
            </a:r>
            <a:endParaRPr lang="en-US" dirty="0"/>
          </a:p>
          <a:p>
            <a:r>
              <a:rPr lang="en-US" dirty="0"/>
              <a:t>Plenary: 14-19 March </a:t>
            </a:r>
            <a:r>
              <a:rPr lang="en-US" b="0" dirty="0"/>
              <a:t>Hyatt Regency Denver at Colorado Convention Center</a:t>
            </a:r>
            <a:endParaRPr lang="sv-SE" dirty="0"/>
          </a:p>
          <a:p>
            <a:r>
              <a:rPr lang="sv-SE" dirty="0"/>
              <a:t>	IEEE 802 </a:t>
            </a:r>
            <a:r>
              <a:rPr lang="en-US" strike="sngStrike" dirty="0"/>
              <a:t>40</a:t>
            </a:r>
            <a:r>
              <a:rPr lang="en-US" strike="sngStrike" baseline="30000" dirty="0"/>
              <a:t>th</a:t>
            </a:r>
            <a:r>
              <a:rPr lang="en-US" strike="sngStrike" dirty="0"/>
              <a:t> </a:t>
            </a:r>
            <a:r>
              <a:rPr lang="en-US" dirty="0">
                <a:solidFill>
                  <a:srgbClr val="FF0000"/>
                </a:solidFill>
              </a:rPr>
              <a:t>41</a:t>
            </a:r>
            <a:r>
              <a:rPr lang="en-US" baseline="30000" dirty="0">
                <a:solidFill>
                  <a:srgbClr val="FF0000"/>
                </a:solidFill>
              </a:rPr>
              <a:t>st</a:t>
            </a:r>
            <a:r>
              <a:rPr lang="en-US" dirty="0"/>
              <a:t> Anniversary Celebrations!!</a:t>
            </a:r>
          </a:p>
          <a:p>
            <a:r>
              <a:rPr lang="en-US" dirty="0"/>
              <a:t>Interim: 9-14 May </a:t>
            </a:r>
            <a:r>
              <a:rPr lang="en-US" b="0" dirty="0"/>
              <a:t>Panama Hilton, Panama, Panama - TBC</a:t>
            </a:r>
            <a:endParaRPr lang="en-US" dirty="0"/>
          </a:p>
          <a:p>
            <a:r>
              <a:rPr lang="en-US" dirty="0"/>
              <a:t>Plenary: 11-16 July </a:t>
            </a:r>
            <a:r>
              <a:rPr lang="en-US" b="0" dirty="0"/>
              <a:t>Marriott Madrid Auditorium, Madrid, Spain - TBC</a:t>
            </a:r>
            <a:endParaRPr lang="en-US" dirty="0"/>
          </a:p>
          <a:p>
            <a:r>
              <a:rPr lang="en-US" dirty="0"/>
              <a:t>Interim: 12-17 Sept </a:t>
            </a:r>
            <a:r>
              <a:rPr lang="fi-FI" b="0" dirty="0"/>
              <a:t>Hilton Waikoloa Village, Kona, HI, USA</a:t>
            </a:r>
            <a:endParaRPr lang="en-US" dirty="0"/>
          </a:p>
          <a:p>
            <a:r>
              <a:rPr lang="en-US" dirty="0"/>
              <a:t>Plenary: 14-19 November </a:t>
            </a:r>
            <a:r>
              <a:rPr lang="fr-FR" b="0" dirty="0"/>
              <a:t>Hyatt Regency Vancouver, Vancouver Canada</a:t>
            </a:r>
            <a:endParaRPr lang="en-US" dirty="0"/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7E801F79-7CC0-4F91-B7A7-55EF76FAF74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2021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B7FAB641-08D5-4FC0-9CBF-DA696C27F6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Arial Unicode MS" pitchFamily="34" charset="-128"/>
              </a:rPr>
              <a:t>Jon Rosdahl, Qualcomm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Arial Unicode MS" pitchFamily="34" charset="-128"/>
            </a:endParaRP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1E52803C-3EAF-4433-AC68-A9A1DAF071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70694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Plenary Meeting Status File</a:t>
            </a:r>
            <a:r>
              <a:rPr lang="en-US"/>
              <a:t>: EC-20/0001r01</a:t>
            </a:r>
            <a:endParaRPr lang="en-US" dirty="0"/>
          </a:p>
          <a:p>
            <a:r>
              <a:rPr lang="en-US" dirty="0">
                <a:solidFill>
                  <a:schemeClr val="accent2"/>
                </a:solidFill>
              </a:rPr>
              <a:t>https://mentor.ieee.org/802-ec/dcn/20/ec-20-0001-01-00EC-802-plenary-future-venue-contract-status.xlsx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298576"/>
            <a:ext cx="10361084" cy="5176837"/>
          </a:xfrm>
          <a:ln/>
        </p:spPr>
        <p:txBody>
          <a:bodyPr>
            <a:normAutofit/>
          </a:bodyPr>
          <a:lstStyle/>
          <a:p>
            <a:r>
              <a:rPr lang="en-GB" dirty="0"/>
              <a:t>Agenda Items for 1st Vice Chair – </a:t>
            </a:r>
          </a:p>
          <a:p>
            <a:r>
              <a:rPr lang="en-GB" dirty="0"/>
              <a:t>Monday:</a:t>
            </a:r>
          </a:p>
          <a:p>
            <a:r>
              <a:rPr lang="en-GB" dirty="0"/>
              <a:t>	M3.3	II	Other WG meeting plans</a:t>
            </a:r>
          </a:p>
          <a:p>
            <a:r>
              <a:rPr lang="en-GB" dirty="0"/>
              <a:t>	</a:t>
            </a:r>
            <a:r>
              <a:rPr lang="en-GB" strike="sngStrike" dirty="0"/>
              <a:t>M3.4	II	Meeting room locations</a:t>
            </a:r>
          </a:p>
          <a:p>
            <a:r>
              <a:rPr lang="en-GB" dirty="0"/>
              <a:t>	</a:t>
            </a:r>
            <a:r>
              <a:rPr lang="en-GB" strike="sngStrike" dirty="0"/>
              <a:t>M3.5	II	Meeting registration </a:t>
            </a:r>
          </a:p>
          <a:p>
            <a:r>
              <a:rPr lang="en-GB" dirty="0"/>
              <a:t>	M3.6	II 	Recording attendance</a:t>
            </a:r>
          </a:p>
          <a:p>
            <a:r>
              <a:rPr lang="en-GB" dirty="0"/>
              <a:t>	M3.7	II	File server</a:t>
            </a:r>
          </a:p>
          <a:p>
            <a:r>
              <a:rPr lang="en-GB" dirty="0"/>
              <a:t>	</a:t>
            </a:r>
            <a:r>
              <a:rPr lang="en-GB" strike="sngStrike" dirty="0"/>
              <a:t>M3.8	II	Breakfast, breaks, Social logistics</a:t>
            </a:r>
          </a:p>
          <a:p>
            <a:r>
              <a:rPr lang="en-GB" dirty="0"/>
              <a:t>	M3.9	II	Next Session reminder</a:t>
            </a:r>
          </a:p>
          <a:p>
            <a:r>
              <a:rPr lang="en-GB" dirty="0"/>
              <a:t>Friday:</a:t>
            </a:r>
          </a:p>
          <a:p>
            <a:pPr lvl="1"/>
            <a:r>
              <a:rPr lang="en-US" dirty="0"/>
              <a:t>F3.1.1  II      WG Straw Poll regarding this session</a:t>
            </a:r>
          </a:p>
          <a:p>
            <a:pPr lvl="1"/>
            <a:r>
              <a:rPr lang="en-US" dirty="0"/>
              <a:t>F3.1.2  DT	Future venues status and discussion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43DF2AD-D7EF-4A51-AD0E-A14652E5B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Monday– </a:t>
            </a:r>
            <a:br>
              <a:rPr lang="en-US" dirty="0"/>
            </a:br>
            <a:r>
              <a:rPr lang="en-US" dirty="0"/>
              <a:t>802.11 Opening Plenary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2F5436-70CC-4EDA-9B70-2C205A1BE6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802.11 First Vice Chair Report</a:t>
            </a:r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10CDB2-C764-4522-8019-692D594FF9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EBB26-3EFB-4A3F-A85A-C2F02A0A2D0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9CDC4-C5A6-488A-B56A-4C64EBBF2C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462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5E80FBB0-DC96-4DAC-9C22-54363984C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GB" dirty="0"/>
              <a:t>M3.3	 Other WG meeting plans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008D4-D90D-465E-8CBF-9073385075D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A908-91E5-4A65-9521-B281E50D9BC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76DB8-229E-49C2-B2F8-15936B9FE3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8CB2B35-7914-4484-B4C8-E09AC0C299F9}"/>
              </a:ext>
            </a:extLst>
          </p:cNvPr>
          <p:cNvSpPr txBox="1">
            <a:spLocks/>
          </p:cNvSpPr>
          <p:nvPr/>
        </p:nvSpPr>
        <p:spPr bwMode="auto">
          <a:xfrm>
            <a:off x="2260335" y="1676401"/>
            <a:ext cx="7493265" cy="4493420"/>
          </a:xfrm>
          <a:prstGeom prst="rect">
            <a:avLst/>
          </a:prstGeom>
          <a:noFill/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  <a:round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802.3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802.11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 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802.15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802.18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 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802.19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802.24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Treasurer Report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: </a:t>
            </a:r>
            <a:r>
              <a:rPr lang="en-US" kern="0" dirty="0">
                <a:solidFill>
                  <a:schemeClr val="accent2"/>
                </a:solidFill>
                <a:latin typeface="Times New Roman"/>
                <a:ea typeface="MS Gothic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 EC-20/0252r0 </a:t>
            </a:r>
            <a:endParaRPr lang="en-US" kern="0" dirty="0">
              <a:solidFill>
                <a:schemeClr val="accent2"/>
              </a:solidFill>
              <a:latin typeface="Times New Roman"/>
              <a:ea typeface="MS Gothic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	Will be presented </a:t>
            </a:r>
            <a:r>
              <a:rPr lang="en-US" kern="0" dirty="0">
                <a:solidFill>
                  <a:sysClr val="windowText" lastClr="000000"/>
                </a:solidFill>
                <a:latin typeface="Times New Roman"/>
                <a:ea typeface="MS Gothic"/>
              </a:rPr>
              <a:t>during Closing Plenary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889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64D87EB-9753-46F0-B911-10327C30C2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you need to know about the </a:t>
            </a:r>
            <a:br>
              <a:rPr lang="en-US" dirty="0"/>
            </a:br>
            <a:r>
              <a:rPr lang="en-US" dirty="0"/>
              <a:t>IEEE 802.11 Electronic Session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44FCD5CE-B454-4D50-A7E6-1CD65D6AC4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Jan 11-15, </a:t>
            </a:r>
            <a:r>
              <a:rPr lang="is-IS" dirty="0"/>
              <a:t>2021</a:t>
            </a:r>
            <a:endParaRPr lang="en-US" dirty="0"/>
          </a:p>
          <a:p>
            <a:r>
              <a:rPr lang="en-US" dirty="0"/>
              <a:t>Teleconference meetings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20050D-2334-42C2-8FDC-87DA43666B7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842ED-E5B4-4486-ADCC-255AE175A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08984-D95E-4AF5-823F-DF3AE0D287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9151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FC021-599D-4FE7-8CCF-634647E2C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Meeting Where and When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D4836-4914-4DD0-A30B-9886E58EA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US" dirty="0"/>
              <a:t>Scheduled Meetings for the Electronic Session:</a:t>
            </a:r>
          </a:p>
          <a:p>
            <a:endParaRPr lang="en-US" dirty="0"/>
          </a:p>
          <a:p>
            <a:r>
              <a:rPr lang="en-US" dirty="0"/>
              <a:t>Telecon for all of 802:  </a:t>
            </a:r>
            <a:r>
              <a:rPr lang="en-US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http://www.ieee802.org/802tele_calendar.html</a:t>
            </a:r>
            <a:endParaRPr lang="en-US" dirty="0">
              <a:solidFill>
                <a:schemeClr val="accent6"/>
              </a:solidFill>
            </a:endParaRPr>
          </a:p>
          <a:p>
            <a:endParaRPr lang="en-US" dirty="0"/>
          </a:p>
          <a:p>
            <a:r>
              <a:rPr lang="en-US" dirty="0"/>
              <a:t>It should show telecons in your </a:t>
            </a:r>
            <a:r>
              <a:rPr lang="en-US" dirty="0" err="1"/>
              <a:t>Timezone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b="0" dirty="0"/>
              <a:t>To subscribe to a calendar using other calendar applications, copy (e.g., using a right-click) an </a:t>
            </a:r>
            <a:r>
              <a:rPr lang="en-US" b="0" dirty="0" err="1"/>
              <a:t>ics</a:t>
            </a:r>
            <a:r>
              <a:rPr lang="en-US" b="0" dirty="0"/>
              <a:t> URL (e.g., from this a link like this </a:t>
            </a:r>
            <a:r>
              <a:rPr lang="en-US" b="0" u="sng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802 LMSC iCal subscription link</a:t>
            </a:r>
            <a:r>
              <a:rPr lang="en-US" b="0" dirty="0"/>
              <a:t>) and paste it into your application's URL subscription function. For example, see </a:t>
            </a:r>
            <a:r>
              <a:rPr lang="en-US" b="0" u="sng" dirty="0">
                <a:solidFill>
                  <a:schemeClr val="accent6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instructions for Outlook</a:t>
            </a:r>
            <a:r>
              <a:rPr lang="en-US" b="0" dirty="0"/>
              <a:t>. 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6B1B7-8691-4C43-BB0E-9F87ADC4B27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CF16D-3683-4985-853F-86969E9E9BE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A4ED1-DCA0-426A-8DB0-6EDC80DB44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2950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8F4D5-375E-47B6-B16F-E88EC879B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Attend Sessions, </a:t>
            </a:r>
            <a:br>
              <a:rPr lang="en-US" dirty="0"/>
            </a:br>
            <a:r>
              <a:rPr lang="en-US" dirty="0"/>
              <a:t>and Log  Session Attendance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76C34-4A1B-4382-B99E-BA165C9C5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All sessions shall take place Via Telecon:  802.11 is using WebEx for all the 802.11 telecons.</a:t>
            </a:r>
          </a:p>
          <a:p>
            <a:r>
              <a:rPr lang="en-US" sz="2000" dirty="0"/>
              <a:t>The Meeting number can be found on the calendar or IMAT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Your attendance at the Telecons should be recorded with the Attendance Tool (IMAT)  --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https://imat.ieee.org/802.11/attendance-groups?p=3267600005</a:t>
            </a:r>
            <a:endParaRPr lang="en-US" sz="2000" dirty="0">
              <a:solidFill>
                <a:schemeClr val="accent2"/>
              </a:solidFill>
            </a:endParaRPr>
          </a:p>
          <a:p>
            <a:endParaRPr lang="en-US" sz="2000" dirty="0">
              <a:solidFill>
                <a:schemeClr val="accent2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From the link select the Working Group the telecon would be grouped under.</a:t>
            </a:r>
          </a:p>
          <a:p>
            <a:r>
              <a:rPr lang="en-US" sz="2000" dirty="0">
                <a:solidFill>
                  <a:schemeClr val="tx1"/>
                </a:solidFill>
              </a:rPr>
              <a:t>For 802.11 Telecons select </a:t>
            </a:r>
            <a:r>
              <a:rPr lang="en-US" sz="2000" dirty="0">
                <a:solidFill>
                  <a:schemeClr val="accent2"/>
                </a:solidFill>
              </a:rPr>
              <a:t>“</a:t>
            </a:r>
            <a:r>
              <a:rPr lang="en-US" sz="200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C/LM/WG802.11 Attendance</a:t>
            </a:r>
            <a:r>
              <a:rPr lang="en-US" sz="2000" dirty="0">
                <a:solidFill>
                  <a:schemeClr val="accent2"/>
                </a:solidFill>
              </a:rPr>
              <a:t>”</a:t>
            </a:r>
          </a:p>
          <a:p>
            <a:endParaRPr lang="en-US" sz="2000" b="0" u="sng" dirty="0">
              <a:solidFill>
                <a:schemeClr val="accent6"/>
              </a:solidFill>
            </a:endParaRPr>
          </a:p>
          <a:p>
            <a:endParaRPr lang="en-US" sz="2000" dirty="0">
              <a:solidFill>
                <a:schemeClr val="accent6"/>
              </a:solidFill>
            </a:endParaRPr>
          </a:p>
          <a:p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BAC13-D85B-4E47-AFCF-6C8EA9CC7CD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5EB83-8497-47C9-B03B-1A6CDC7485C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56F20-B355-403B-94C1-73A67EAE3B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8579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C1996-A145-45C3-BDA2-6A819A48F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Audio Visual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01D34-9C4B-4768-B527-FCCBAF360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47801"/>
            <a:ext cx="10361084" cy="50276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When sharing ppt files please use presentation mode.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When sharing files in general please use the full shared screen (maximize your file in the shared space).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Please speak clearly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Please Mute when joining a call and only unmute when speaking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00A03-4CD6-4450-9EBE-36474C07E4A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D0472-8470-40E0-A90B-CFF3A2D8839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325ED-A56B-4216-AACF-5672DE0494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3526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Calendar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http://schedule.802world.com/ics/show?group=11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endParaRPr lang="en-GB" dirty="0">
              <a:solidFill>
                <a:schemeClr val="accent6"/>
              </a:solidFill>
            </a:endParaRPr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r>
              <a:rPr lang="en-US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http://www.ieee802.org/802tele_calendar.html</a:t>
            </a:r>
            <a:endParaRPr lang="en-US" dirty="0">
              <a:solidFill>
                <a:schemeClr val="accent6"/>
              </a:solidFill>
            </a:endParaRPr>
          </a:p>
          <a:p>
            <a:endParaRPr lang="en-GB" dirty="0"/>
          </a:p>
          <a:p>
            <a:r>
              <a:rPr lang="en-GB" dirty="0"/>
              <a:t>Note: the schedule on these calendars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EF09AB-3A0C-4159-905B-0F6D65D4B1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6226DE-9941-4687-A049-5E39BD5353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367D09A-A537-41F5-B62F-4C5A1FAF67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89C679E-BCDB-4A5C-A38F-ECA97E9DDB64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openxmlformats.org/package/2006/metadata/core-properties"/>
    <ds:schemaRef ds:uri="ba37140e-f4c5-4a6c-a9b4-20a691ce6c8a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5979</TotalTime>
  <Words>1174</Words>
  <Application>Microsoft Office PowerPoint</Application>
  <PresentationFormat>Widescreen</PresentationFormat>
  <Paragraphs>172</Paragraphs>
  <Slides>15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802-11 Theme</vt:lpstr>
      <vt:lpstr>Document</vt:lpstr>
      <vt:lpstr>1st Vice Chair Report - Nov 2020 - Electronic Plenary</vt:lpstr>
      <vt:lpstr>Abstract</vt:lpstr>
      <vt:lpstr>Monday–  802.11 Opening Plenary</vt:lpstr>
      <vt:lpstr>M3.3  Other WG meeting plans</vt:lpstr>
      <vt:lpstr>What you need to know about the  IEEE 802.11 Electronic Session</vt:lpstr>
      <vt:lpstr>Who is Meeting Where and When</vt:lpstr>
      <vt:lpstr>Where to Attend Sessions,  and Log  Session Attendance </vt:lpstr>
      <vt:lpstr>Audio Visual</vt:lpstr>
      <vt:lpstr>Online Calendar Schedule</vt:lpstr>
      <vt:lpstr>M3.7 Recording attendance</vt:lpstr>
      <vt:lpstr>3.9 - 2021 Future Venues</vt:lpstr>
      <vt:lpstr>802.11 WG Closing Plenary</vt:lpstr>
      <vt:lpstr>3.1.2 – Straw Poll</vt:lpstr>
      <vt:lpstr>T3.1.3:Future Venue Insight  -  2021 Future Venues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Jan 2021 - Electronic Interim</dc:title>
  <dc:subject>January 2021</dc:subject>
  <dc:creator>Jon Rosdahl</dc:creator>
  <dc:description>Jon Rosdahl (Qualcomm)</dc:description>
  <cp:lastModifiedBy>Jon Rosdahl</cp:lastModifiedBy>
  <cp:revision>10</cp:revision>
  <cp:lastPrinted>1601-01-01T00:00:00Z</cp:lastPrinted>
  <dcterms:created xsi:type="dcterms:W3CDTF">2020-01-12T14:48:27Z</dcterms:created>
  <dcterms:modified xsi:type="dcterms:W3CDTF">2021-01-11T13:45:35Z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