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2" r:id="rId12"/>
    <p:sldId id="484" r:id="rId13"/>
    <p:sldId id="486" r:id="rId14"/>
    <p:sldId id="516" r:id="rId15"/>
    <p:sldId id="283" r:id="rId16"/>
    <p:sldId id="519" r:id="rId17"/>
    <p:sldId id="511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89701" autoAdjust="0"/>
  </p:normalViewPr>
  <p:slideViewPr>
    <p:cSldViewPr>
      <p:cViewPr varScale="1">
        <p:scale>
          <a:sx n="77" d="100"/>
          <a:sy n="77" d="100"/>
        </p:scale>
        <p:origin x="312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802.11-20/1941r0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802.11-20/1941r0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802.11-20/1941r0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TBC = Venue has been selected. Contracts have not been executed but are being negotiated.</a:t>
            </a:r>
          </a:p>
          <a:p>
            <a:r>
              <a:rPr lang="en-US" dirty="0"/>
              <a:t>Go/No Go for May = Feb 3</a:t>
            </a:r>
          </a:p>
          <a:p>
            <a:r>
              <a:rPr lang="en-US" dirty="0"/>
              <a:t>Go/No Go for July = March 2 or 5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802.11-20/1941r0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TBC = Venue has been selected. Contracts have not been executed, but are being negotiated.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802.11-20/1941r0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4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11-20-1941r0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20/ec-20-0252-00-WCSG-Wireless%20Treasurer%20Report%20Jan%202021%20-%20Electronic%20Interim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802.11/attendance-groups?p=32676000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- Nov 2020 -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</a:t>
            </a:r>
            <a:r>
              <a:rPr lang="en-GB" dirty="0">
                <a:solidFill>
                  <a:schemeClr val="bg1"/>
                </a:solidFill>
              </a:rPr>
              <a:t>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3.9 - 2021 </a:t>
            </a:r>
            <a:r>
              <a:rPr lang="en-US" dirty="0"/>
              <a:t>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strike="sngStrike" dirty="0"/>
              <a:t>Hotel Irvine, Irvine CA USA – TBC </a:t>
            </a:r>
            <a:r>
              <a:rPr lang="es-ES" dirty="0"/>
              <a:t>- Electronic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strike="sngStrike" dirty="0"/>
              <a:t>Hyatt Regency Denver at Colorado Convention Center</a:t>
            </a:r>
            <a:endParaRPr lang="sv-SE" strike="sngStrike" dirty="0"/>
          </a:p>
          <a:p>
            <a:r>
              <a:rPr lang="sv-SE" dirty="0"/>
              <a:t>	</a:t>
            </a:r>
            <a:r>
              <a:rPr lang="sv-SE" strike="sngStrike" dirty="0"/>
              <a:t>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strike="sngStrike" dirty="0">
                <a:solidFill>
                  <a:srgbClr val="FF0000"/>
                </a:solidFill>
              </a:rPr>
              <a:t>41</a:t>
            </a:r>
            <a:r>
              <a:rPr lang="en-US" strike="sngStrike" baseline="30000" dirty="0">
                <a:solidFill>
                  <a:srgbClr val="FF0000"/>
                </a:solidFill>
              </a:rPr>
              <a:t>st</a:t>
            </a:r>
            <a:r>
              <a:rPr lang="en-US" strike="sngStrike" dirty="0"/>
              <a:t> Anniversary Celebrations!!     </a:t>
            </a:r>
            <a:r>
              <a:rPr lang="en-US" dirty="0"/>
              <a:t>Electronic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- TBC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 - TBC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65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– Straw Poll</a:t>
            </a:r>
          </a:p>
          <a:p>
            <a:r>
              <a:rPr lang="en-US" dirty="0"/>
              <a:t>3.1.3 --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When do you expect the next in person 802.11 Session will be?</a:t>
            </a:r>
          </a:p>
          <a:p>
            <a:pPr lvl="1"/>
            <a:r>
              <a:rPr lang="en-US" sz="2400" dirty="0"/>
              <a:t>		</a:t>
            </a:r>
          </a:p>
          <a:p>
            <a:pPr lvl="1"/>
            <a:r>
              <a:rPr lang="en-US" sz="2400" dirty="0"/>
              <a:t>      A. May 2021       		</a:t>
            </a:r>
          </a:p>
          <a:p>
            <a:pPr lvl="1"/>
            <a:r>
              <a:rPr lang="en-US" sz="2400" dirty="0"/>
              <a:t>      B. July 2021     			</a:t>
            </a:r>
          </a:p>
          <a:p>
            <a:pPr lvl="1"/>
            <a:r>
              <a:rPr lang="en-US" sz="2400" dirty="0"/>
              <a:t>      C. Sept 2021      			</a:t>
            </a:r>
          </a:p>
          <a:p>
            <a:pPr lvl="1"/>
            <a:r>
              <a:rPr lang="en-US" sz="2400" dirty="0"/>
              <a:t>      D. November 2021  		</a:t>
            </a:r>
          </a:p>
          <a:p>
            <a:pPr lvl="1"/>
            <a:r>
              <a:rPr lang="en-US" sz="2400" dirty="0"/>
              <a:t>      E. after 2021     			</a:t>
            </a:r>
          </a:p>
          <a:p>
            <a:pPr lvl="1"/>
            <a:r>
              <a:rPr lang="en-US" sz="2400" dirty="0"/>
              <a:t>		No Answer      		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strike="sngStrike" dirty="0"/>
              <a:t>Hotel Irvine, Irvine CA USA – TBC </a:t>
            </a:r>
            <a:r>
              <a:rPr lang="es-ES" dirty="0"/>
              <a:t>- Electronic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dirty="0"/>
              <a:t>Hyatt Regency Denver at Colorado Convention Center</a:t>
            </a:r>
            <a:endParaRPr lang="sv-SE" dirty="0"/>
          </a:p>
          <a:p>
            <a:r>
              <a:rPr lang="sv-SE" dirty="0"/>
              <a:t>	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Anniversary Celebrations!!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- TBC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 - TBC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</a:t>
            </a:r>
            <a:r>
              <a:rPr lang="en-US"/>
              <a:t>: EC-20/0001r01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https://mentor.ieee.org/802-ec/dcn/20/ec-20-0001-01-00EC-802-plenary-future-venue-contract-status.xlsx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</a:t>
            </a:r>
            <a:r>
              <a:rPr lang="en-GB" strike="sngStrike" dirty="0"/>
              <a:t>M3.4	II	Meeting room locations</a:t>
            </a:r>
          </a:p>
          <a:p>
            <a:r>
              <a:rPr lang="en-GB" dirty="0"/>
              <a:t>	</a:t>
            </a:r>
            <a:r>
              <a:rPr lang="en-GB" strike="sngStrike" dirty="0"/>
              <a:t>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</a:t>
            </a:r>
            <a:r>
              <a:rPr lang="en-GB" strike="sngStrike" dirty="0"/>
              <a:t>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</a:t>
            </a:r>
            <a:r>
              <a:rPr lang="en-US" kern="0" dirty="0">
                <a:solidFill>
                  <a:schemeClr val="accent2"/>
                </a:solidFill>
                <a:latin typeface="Times New Roman"/>
                <a:ea typeface="MS Gothic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EC-20/0252r0 </a:t>
            </a:r>
            <a:endParaRPr lang="en-US" kern="0" dirty="0">
              <a:solidFill>
                <a:schemeClr val="accent2"/>
              </a:solidFill>
              <a:latin typeface="Times New Roman"/>
              <a:ea typeface="MS Gothic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</a:t>
            </a:r>
            <a:r>
              <a:rPr lang="en-US" kern="0" dirty="0">
                <a:solidFill>
                  <a:sysClr val="windowText" lastClr="000000"/>
                </a:solidFill>
                <a:latin typeface="Times New Roman"/>
                <a:ea typeface="MS Gothic"/>
              </a:rPr>
              <a:t>during Closing Plenary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802.11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11-15,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Teleconference meetings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https://imat.ieee.org/802.11/attendance-groups?p=3267600005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5979</TotalTime>
  <Words>1174</Words>
  <Application>Microsoft Office PowerPoint</Application>
  <PresentationFormat>Widescreen</PresentationFormat>
  <Paragraphs>172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 Theme</vt:lpstr>
      <vt:lpstr>Document</vt:lpstr>
      <vt:lpstr>1st Vice Chair Report - Nov 2020 - Electronic Plenary</vt:lpstr>
      <vt:lpstr>Abstract</vt:lpstr>
      <vt:lpstr>Monday–  802.11 Opening Plenary</vt:lpstr>
      <vt:lpstr>M3.3  Other WG meeting plans</vt:lpstr>
      <vt:lpstr>What you need to know about the  IEEE 802.11 Electronic Session</vt:lpstr>
      <vt:lpstr>Who is Meeting Where and When</vt:lpstr>
      <vt:lpstr>Where to Attend Sessions,  and Log  Session Attendance </vt:lpstr>
      <vt:lpstr>Audio Visual</vt:lpstr>
      <vt:lpstr>Online Calendar Schedule</vt:lpstr>
      <vt:lpstr>M3.7 Recording attendance</vt:lpstr>
      <vt:lpstr>3.9 - 2021 Future Venues</vt:lpstr>
      <vt:lpstr>802.11 WG Closing Plenary</vt:lpstr>
      <vt:lpstr>3.1.2 – Straw Poll</vt:lpstr>
      <vt:lpstr>T3.1.3:Future Venue Insight  -  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2021 - Electronic Interim</dc:title>
  <dc:subject>January 2021</dc:subject>
  <dc:creator>Jon Rosdahl</dc:creator>
  <dc:description>Jon Rosdahl (Qualcomm)</dc:description>
  <cp:lastModifiedBy>Jon Rosdahl</cp:lastModifiedBy>
  <cp:revision>10</cp:revision>
  <cp:lastPrinted>1601-01-01T00:00:00Z</cp:lastPrinted>
  <dcterms:created xsi:type="dcterms:W3CDTF">2020-01-12T14:48:27Z</dcterms:created>
  <dcterms:modified xsi:type="dcterms:W3CDTF">2021-01-11T13:45:35Z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